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gif" ContentType="image/gif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7" r:id="rId4"/>
    <p:sldId id="259" r:id="rId5"/>
    <p:sldId id="269" r:id="rId6"/>
    <p:sldId id="27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FFCC"/>
    <a:srgbClr val="CC99FF"/>
    <a:srgbClr val="0066CC"/>
    <a:srgbClr val="3333FF"/>
    <a:srgbClr val="808000"/>
    <a:srgbClr val="CCFFCC"/>
    <a:srgbClr val="FFFFFF"/>
    <a:srgbClr val="CCFFFF"/>
    <a:srgbClr val="DDDD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C1377-99BE-4FCE-B5A1-2D1133C0E5C5}" type="doc">
      <dgm:prSet loTypeId="urn:microsoft.com/office/officeart/2005/8/layout/process3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519B473-50A6-4338-849A-76DD16F7F6E4}">
      <dgm:prSet phldrT="[Texto]" custT="1"/>
      <dgm:spPr/>
      <dgm:t>
        <a:bodyPr/>
        <a:lstStyle/>
        <a:p>
          <a:r>
            <a:rPr lang="es-ES" sz="2800" dirty="0" smtClean="0"/>
            <a:t>Etapa 1</a:t>
          </a:r>
          <a:endParaRPr lang="es-ES" sz="2800" dirty="0"/>
        </a:p>
      </dgm:t>
    </dgm:pt>
    <dgm:pt modelId="{EFB602B2-7C39-4298-BB0A-C107990AB1EB}" type="parTrans" cxnId="{F2EA52CB-09E9-4D90-884B-2F143BA401DF}">
      <dgm:prSet/>
      <dgm:spPr/>
      <dgm:t>
        <a:bodyPr/>
        <a:lstStyle/>
        <a:p>
          <a:endParaRPr lang="es-ES"/>
        </a:p>
      </dgm:t>
    </dgm:pt>
    <dgm:pt modelId="{56E175D5-7C44-49D4-8382-7C83E0418422}" type="sibTrans" cxnId="{F2EA52CB-09E9-4D90-884B-2F143BA401DF}">
      <dgm:prSet/>
      <dgm:spPr/>
      <dgm:t>
        <a:bodyPr/>
        <a:lstStyle/>
        <a:p>
          <a:endParaRPr lang="es-ES"/>
        </a:p>
      </dgm:t>
    </dgm:pt>
    <dgm:pt modelId="{B01C0588-96EF-4E0A-B699-49AA0204228F}">
      <dgm:prSet phldrT="[Texto]" custT="1"/>
      <dgm:spPr/>
      <dgm:t>
        <a:bodyPr/>
        <a:lstStyle/>
        <a:p>
          <a:r>
            <a:rPr lang="es-ES" sz="1800" dirty="0" smtClean="0"/>
            <a:t>Investigación bibliográfica</a:t>
          </a:r>
          <a:endParaRPr lang="es-ES" sz="1800" dirty="0"/>
        </a:p>
      </dgm:t>
    </dgm:pt>
    <dgm:pt modelId="{4667A7EC-F8A7-4C03-95D5-F02A6D21B0BE}" type="parTrans" cxnId="{5419E525-0B56-4BB7-86E6-EDA18352F788}">
      <dgm:prSet/>
      <dgm:spPr/>
      <dgm:t>
        <a:bodyPr/>
        <a:lstStyle/>
        <a:p>
          <a:endParaRPr lang="es-ES"/>
        </a:p>
      </dgm:t>
    </dgm:pt>
    <dgm:pt modelId="{FD8AF044-A8B7-4B91-8B87-74222309D016}" type="sibTrans" cxnId="{5419E525-0B56-4BB7-86E6-EDA18352F788}">
      <dgm:prSet/>
      <dgm:spPr/>
      <dgm:t>
        <a:bodyPr/>
        <a:lstStyle/>
        <a:p>
          <a:endParaRPr lang="es-ES"/>
        </a:p>
      </dgm:t>
    </dgm:pt>
    <dgm:pt modelId="{09E17253-8638-472F-A1F4-5535285F8341}">
      <dgm:prSet phldrT="[Texto]" custT="1"/>
      <dgm:spPr/>
      <dgm:t>
        <a:bodyPr/>
        <a:lstStyle/>
        <a:p>
          <a:r>
            <a:rPr lang="es-ES" sz="2800" dirty="0" smtClean="0"/>
            <a:t>Etapa 2</a:t>
          </a:r>
          <a:endParaRPr lang="es-ES" sz="2800" dirty="0"/>
        </a:p>
      </dgm:t>
    </dgm:pt>
    <dgm:pt modelId="{09AAF8CE-90EF-4E27-8085-4ED280B5D605}" type="parTrans" cxnId="{74D0A2F5-60BA-4A70-82CD-CF6862D821F9}">
      <dgm:prSet/>
      <dgm:spPr/>
      <dgm:t>
        <a:bodyPr/>
        <a:lstStyle/>
        <a:p>
          <a:endParaRPr lang="es-ES"/>
        </a:p>
      </dgm:t>
    </dgm:pt>
    <dgm:pt modelId="{E1DBB4E3-6F54-49A5-BAEC-FDAC6B6057AC}" type="sibTrans" cxnId="{74D0A2F5-60BA-4A70-82CD-CF6862D821F9}">
      <dgm:prSet/>
      <dgm:spPr/>
      <dgm:t>
        <a:bodyPr/>
        <a:lstStyle/>
        <a:p>
          <a:endParaRPr lang="es-ES"/>
        </a:p>
      </dgm:t>
    </dgm:pt>
    <dgm:pt modelId="{702649AD-913F-4639-9ABD-E150FEABFF6A}">
      <dgm:prSet phldrT="[Texto]" custT="1"/>
      <dgm:spPr/>
      <dgm:t>
        <a:bodyPr/>
        <a:lstStyle/>
        <a:p>
          <a:r>
            <a:rPr lang="es-ES" sz="1800" dirty="0" smtClean="0"/>
            <a:t>Trabajo de campo: encuentro intercultural</a:t>
          </a:r>
          <a:endParaRPr lang="es-ES" sz="1800" dirty="0"/>
        </a:p>
      </dgm:t>
    </dgm:pt>
    <dgm:pt modelId="{69CCA260-BAAB-4CA5-AE2B-E58950A8A613}" type="parTrans" cxnId="{BDD9BA1F-3257-4EB7-95AC-8B847BF7208C}">
      <dgm:prSet/>
      <dgm:spPr/>
      <dgm:t>
        <a:bodyPr/>
        <a:lstStyle/>
        <a:p>
          <a:endParaRPr lang="es-ES"/>
        </a:p>
      </dgm:t>
    </dgm:pt>
    <dgm:pt modelId="{DA91746A-A6D6-42B7-A1D8-38B66EB2A5D1}" type="sibTrans" cxnId="{BDD9BA1F-3257-4EB7-95AC-8B847BF7208C}">
      <dgm:prSet/>
      <dgm:spPr/>
      <dgm:t>
        <a:bodyPr/>
        <a:lstStyle/>
        <a:p>
          <a:endParaRPr lang="es-ES"/>
        </a:p>
      </dgm:t>
    </dgm:pt>
    <dgm:pt modelId="{D212FF86-E735-49E8-A8FB-1C08B612E662}">
      <dgm:prSet phldrT="[Texto]" custT="1"/>
      <dgm:spPr/>
      <dgm:t>
        <a:bodyPr/>
        <a:lstStyle/>
        <a:p>
          <a:r>
            <a:rPr lang="es-ES" sz="2800" dirty="0" smtClean="0"/>
            <a:t>Etapa 3</a:t>
          </a:r>
          <a:endParaRPr lang="es-ES" sz="2800" dirty="0"/>
        </a:p>
      </dgm:t>
    </dgm:pt>
    <dgm:pt modelId="{08028208-0465-46E8-97E6-BF4D7988F77B}" type="parTrans" cxnId="{54AFE5C7-C4E0-46A7-935B-5C27FA833DCB}">
      <dgm:prSet/>
      <dgm:spPr/>
      <dgm:t>
        <a:bodyPr/>
        <a:lstStyle/>
        <a:p>
          <a:endParaRPr lang="es-ES"/>
        </a:p>
      </dgm:t>
    </dgm:pt>
    <dgm:pt modelId="{9F05B492-FC36-432C-9202-2E02812A50BA}" type="sibTrans" cxnId="{54AFE5C7-C4E0-46A7-935B-5C27FA833DCB}">
      <dgm:prSet/>
      <dgm:spPr/>
      <dgm:t>
        <a:bodyPr/>
        <a:lstStyle/>
        <a:p>
          <a:endParaRPr lang="es-ES"/>
        </a:p>
      </dgm:t>
    </dgm:pt>
    <dgm:pt modelId="{3E3C7F3A-C303-416B-A15F-00F99CD103F7}">
      <dgm:prSet phldrT="[Texto]" custT="1"/>
      <dgm:spPr/>
      <dgm:t>
        <a:bodyPr/>
        <a:lstStyle/>
        <a:p>
          <a:r>
            <a:rPr lang="es-ES" sz="1800" dirty="0" smtClean="0"/>
            <a:t>Sistematización de la experiencia</a:t>
          </a:r>
          <a:endParaRPr lang="es-ES" sz="1800" dirty="0"/>
        </a:p>
      </dgm:t>
    </dgm:pt>
    <dgm:pt modelId="{4697567D-24AF-4BC0-BD7C-779FA167F9AE}" type="parTrans" cxnId="{B2F92407-E2B8-4585-BE79-FEA4A6DECAB1}">
      <dgm:prSet/>
      <dgm:spPr/>
      <dgm:t>
        <a:bodyPr/>
        <a:lstStyle/>
        <a:p>
          <a:endParaRPr lang="es-ES"/>
        </a:p>
      </dgm:t>
    </dgm:pt>
    <dgm:pt modelId="{EAFCDB63-41AD-4AE0-A604-BC7F7EC07742}" type="sibTrans" cxnId="{B2F92407-E2B8-4585-BE79-FEA4A6DECAB1}">
      <dgm:prSet/>
      <dgm:spPr/>
      <dgm:t>
        <a:bodyPr/>
        <a:lstStyle/>
        <a:p>
          <a:endParaRPr lang="es-ES"/>
        </a:p>
      </dgm:t>
    </dgm:pt>
    <dgm:pt modelId="{23919249-DDCB-4004-8F89-49617463E6AB}" type="pres">
      <dgm:prSet presAssocID="{79CC1377-99BE-4FCE-B5A1-2D1133C0E5C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8F04A6C-CC93-4FEB-8794-B2BB68A9F8E5}" type="pres">
      <dgm:prSet presAssocID="{C519B473-50A6-4338-849A-76DD16F7F6E4}" presName="composite" presStyleCnt="0"/>
      <dgm:spPr/>
      <dgm:t>
        <a:bodyPr/>
        <a:lstStyle/>
        <a:p>
          <a:endParaRPr lang="es-ES"/>
        </a:p>
      </dgm:t>
    </dgm:pt>
    <dgm:pt modelId="{539D6DFF-3636-40A7-9B46-526A7CE0D07B}" type="pres">
      <dgm:prSet presAssocID="{C519B473-50A6-4338-849A-76DD16F7F6E4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446FDC-E2A2-44D6-AAAE-E594B1644C24}" type="pres">
      <dgm:prSet presAssocID="{C519B473-50A6-4338-849A-76DD16F7F6E4}" presName="parSh" presStyleLbl="node1" presStyleIdx="0" presStyleCnt="3" custScaleY="84581"/>
      <dgm:spPr/>
      <dgm:t>
        <a:bodyPr/>
        <a:lstStyle/>
        <a:p>
          <a:endParaRPr lang="es-ES"/>
        </a:p>
      </dgm:t>
    </dgm:pt>
    <dgm:pt modelId="{41BCBE56-C27F-4110-9CD4-9A02085D1FB4}" type="pres">
      <dgm:prSet presAssocID="{C519B473-50A6-4338-849A-76DD16F7F6E4}" presName="desTx" presStyleLbl="fgAcc1" presStyleIdx="0" presStyleCnt="3" custScaleX="131366" custScaleY="34918" custLinFactNeighborX="9867" custLinFactNeighborY="-279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56760C-A999-4CB6-8169-A482CEAC70C4}" type="pres">
      <dgm:prSet presAssocID="{56E175D5-7C44-49D4-8382-7C83E0418422}" presName="sibTrans" presStyleLbl="sibTrans2D1" presStyleIdx="0" presStyleCnt="2"/>
      <dgm:spPr/>
      <dgm:t>
        <a:bodyPr/>
        <a:lstStyle/>
        <a:p>
          <a:endParaRPr lang="es-ES"/>
        </a:p>
      </dgm:t>
    </dgm:pt>
    <dgm:pt modelId="{49C63530-39FA-46C7-B8E3-094BE34D20CC}" type="pres">
      <dgm:prSet presAssocID="{56E175D5-7C44-49D4-8382-7C83E0418422}" presName="connTx" presStyleLbl="sibTrans2D1" presStyleIdx="0" presStyleCnt="2"/>
      <dgm:spPr/>
      <dgm:t>
        <a:bodyPr/>
        <a:lstStyle/>
        <a:p>
          <a:endParaRPr lang="es-ES"/>
        </a:p>
      </dgm:t>
    </dgm:pt>
    <dgm:pt modelId="{B46CC9E1-7235-4084-A929-CA1F143BDE58}" type="pres">
      <dgm:prSet presAssocID="{09E17253-8638-472F-A1F4-5535285F8341}" presName="composite" presStyleCnt="0"/>
      <dgm:spPr/>
      <dgm:t>
        <a:bodyPr/>
        <a:lstStyle/>
        <a:p>
          <a:endParaRPr lang="es-ES"/>
        </a:p>
      </dgm:t>
    </dgm:pt>
    <dgm:pt modelId="{4C8F455C-7E48-404B-939C-0B77B21F4B9C}" type="pres">
      <dgm:prSet presAssocID="{09E17253-8638-472F-A1F4-5535285F8341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AD376F-0B8F-4779-AFA8-6AE4DE1F339D}" type="pres">
      <dgm:prSet presAssocID="{09E17253-8638-472F-A1F4-5535285F8341}" presName="parSh" presStyleLbl="node1" presStyleIdx="1" presStyleCnt="3" custScaleY="84581"/>
      <dgm:spPr/>
      <dgm:t>
        <a:bodyPr/>
        <a:lstStyle/>
        <a:p>
          <a:endParaRPr lang="es-ES"/>
        </a:p>
      </dgm:t>
    </dgm:pt>
    <dgm:pt modelId="{B29FACA8-24BF-4402-8D35-171967656AEF}" type="pres">
      <dgm:prSet presAssocID="{09E17253-8638-472F-A1F4-5535285F8341}" presName="desTx" presStyleLbl="fgAcc1" presStyleIdx="1" presStyleCnt="3" custScaleX="131366" custScaleY="34918" custLinFactNeighborX="9867" custLinFactNeighborY="-279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EA50CF-E0A4-4348-B387-B7F3460FBBA9}" type="pres">
      <dgm:prSet presAssocID="{E1DBB4E3-6F54-49A5-BAEC-FDAC6B6057AC}" presName="sibTrans" presStyleLbl="sibTrans2D1" presStyleIdx="1" presStyleCnt="2"/>
      <dgm:spPr/>
      <dgm:t>
        <a:bodyPr/>
        <a:lstStyle/>
        <a:p>
          <a:endParaRPr lang="es-ES"/>
        </a:p>
      </dgm:t>
    </dgm:pt>
    <dgm:pt modelId="{9AEE32FF-9EDA-49E2-9907-F51D45EF2BAF}" type="pres">
      <dgm:prSet presAssocID="{E1DBB4E3-6F54-49A5-BAEC-FDAC6B6057AC}" presName="connTx" presStyleLbl="sibTrans2D1" presStyleIdx="1" presStyleCnt="2"/>
      <dgm:spPr/>
      <dgm:t>
        <a:bodyPr/>
        <a:lstStyle/>
        <a:p>
          <a:endParaRPr lang="es-ES"/>
        </a:p>
      </dgm:t>
    </dgm:pt>
    <dgm:pt modelId="{2C012B46-84A9-49A3-85F1-063C9E396098}" type="pres">
      <dgm:prSet presAssocID="{D212FF86-E735-49E8-A8FB-1C08B612E662}" presName="composite" presStyleCnt="0"/>
      <dgm:spPr/>
      <dgm:t>
        <a:bodyPr/>
        <a:lstStyle/>
        <a:p>
          <a:endParaRPr lang="es-ES"/>
        </a:p>
      </dgm:t>
    </dgm:pt>
    <dgm:pt modelId="{6F230D25-C0C8-4C2D-B710-479B2C145A07}" type="pres">
      <dgm:prSet presAssocID="{D212FF86-E735-49E8-A8FB-1C08B612E662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7B6E97-F74A-4CFF-9167-555E378FD559}" type="pres">
      <dgm:prSet presAssocID="{D212FF86-E735-49E8-A8FB-1C08B612E662}" presName="parSh" presStyleLbl="node1" presStyleIdx="2" presStyleCnt="3" custScaleY="84581" custLinFactNeighborX="-8164"/>
      <dgm:spPr/>
      <dgm:t>
        <a:bodyPr/>
        <a:lstStyle/>
        <a:p>
          <a:endParaRPr lang="es-ES"/>
        </a:p>
      </dgm:t>
    </dgm:pt>
    <dgm:pt modelId="{EB14F4DF-4579-4AC4-BF2A-ABB50CE53D8C}" type="pres">
      <dgm:prSet presAssocID="{D212FF86-E735-49E8-A8FB-1C08B612E662}" presName="desTx" presStyleLbl="fgAcc1" presStyleIdx="2" presStyleCnt="3" custScaleX="131366" custScaleY="34918" custLinFactNeighborX="142" custLinFactNeighborY="-279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4D0A2F5-60BA-4A70-82CD-CF6862D821F9}" srcId="{79CC1377-99BE-4FCE-B5A1-2D1133C0E5C5}" destId="{09E17253-8638-472F-A1F4-5535285F8341}" srcOrd="1" destOrd="0" parTransId="{09AAF8CE-90EF-4E27-8085-4ED280B5D605}" sibTransId="{E1DBB4E3-6F54-49A5-BAEC-FDAC6B6057AC}"/>
    <dgm:cxn modelId="{4F1BF3FB-F1F7-48F4-A12B-96B405B6E187}" type="presOf" srcId="{702649AD-913F-4639-9ABD-E150FEABFF6A}" destId="{B29FACA8-24BF-4402-8D35-171967656AEF}" srcOrd="0" destOrd="0" presId="urn:microsoft.com/office/officeart/2005/8/layout/process3"/>
    <dgm:cxn modelId="{90476DAA-B781-4376-9C2C-3D2E5D6B7B66}" type="presOf" srcId="{C519B473-50A6-4338-849A-76DD16F7F6E4}" destId="{4A446FDC-E2A2-44D6-AAAE-E594B1644C24}" srcOrd="1" destOrd="0" presId="urn:microsoft.com/office/officeart/2005/8/layout/process3"/>
    <dgm:cxn modelId="{F2EA52CB-09E9-4D90-884B-2F143BA401DF}" srcId="{79CC1377-99BE-4FCE-B5A1-2D1133C0E5C5}" destId="{C519B473-50A6-4338-849A-76DD16F7F6E4}" srcOrd="0" destOrd="0" parTransId="{EFB602B2-7C39-4298-BB0A-C107990AB1EB}" sibTransId="{56E175D5-7C44-49D4-8382-7C83E0418422}"/>
    <dgm:cxn modelId="{2121D7DB-1F66-415E-AF3B-54B942733378}" type="presOf" srcId="{D212FF86-E735-49E8-A8FB-1C08B612E662}" destId="{6F230D25-C0C8-4C2D-B710-479B2C145A07}" srcOrd="0" destOrd="0" presId="urn:microsoft.com/office/officeart/2005/8/layout/process3"/>
    <dgm:cxn modelId="{BDD9BA1F-3257-4EB7-95AC-8B847BF7208C}" srcId="{09E17253-8638-472F-A1F4-5535285F8341}" destId="{702649AD-913F-4639-9ABD-E150FEABFF6A}" srcOrd="0" destOrd="0" parTransId="{69CCA260-BAAB-4CA5-AE2B-E58950A8A613}" sibTransId="{DA91746A-A6D6-42B7-A1D8-38B66EB2A5D1}"/>
    <dgm:cxn modelId="{CFC74321-4ED4-4F44-8A3F-C1586CBA8CED}" type="presOf" srcId="{09E17253-8638-472F-A1F4-5535285F8341}" destId="{4C8F455C-7E48-404B-939C-0B77B21F4B9C}" srcOrd="0" destOrd="0" presId="urn:microsoft.com/office/officeart/2005/8/layout/process3"/>
    <dgm:cxn modelId="{54AFE5C7-C4E0-46A7-935B-5C27FA833DCB}" srcId="{79CC1377-99BE-4FCE-B5A1-2D1133C0E5C5}" destId="{D212FF86-E735-49E8-A8FB-1C08B612E662}" srcOrd="2" destOrd="0" parTransId="{08028208-0465-46E8-97E6-BF4D7988F77B}" sibTransId="{9F05B492-FC36-432C-9202-2E02812A50BA}"/>
    <dgm:cxn modelId="{36EFE209-B1C6-4F87-83F3-945916DBE26E}" type="presOf" srcId="{D212FF86-E735-49E8-A8FB-1C08B612E662}" destId="{507B6E97-F74A-4CFF-9167-555E378FD559}" srcOrd="1" destOrd="0" presId="urn:microsoft.com/office/officeart/2005/8/layout/process3"/>
    <dgm:cxn modelId="{FB47BB44-F2E2-4EDA-B822-004FD9EF49A9}" type="presOf" srcId="{09E17253-8638-472F-A1F4-5535285F8341}" destId="{10AD376F-0B8F-4779-AFA8-6AE4DE1F339D}" srcOrd="1" destOrd="0" presId="urn:microsoft.com/office/officeart/2005/8/layout/process3"/>
    <dgm:cxn modelId="{F34FA9C1-1C12-4FEB-8723-945C3AB20FF5}" type="presOf" srcId="{E1DBB4E3-6F54-49A5-BAEC-FDAC6B6057AC}" destId="{9AEE32FF-9EDA-49E2-9907-F51D45EF2BAF}" srcOrd="1" destOrd="0" presId="urn:microsoft.com/office/officeart/2005/8/layout/process3"/>
    <dgm:cxn modelId="{E6F429E4-06FC-40EC-AA06-E3D9BF8CE490}" type="presOf" srcId="{56E175D5-7C44-49D4-8382-7C83E0418422}" destId="{F756760C-A999-4CB6-8169-A482CEAC70C4}" srcOrd="0" destOrd="0" presId="urn:microsoft.com/office/officeart/2005/8/layout/process3"/>
    <dgm:cxn modelId="{5419E525-0B56-4BB7-86E6-EDA18352F788}" srcId="{C519B473-50A6-4338-849A-76DD16F7F6E4}" destId="{B01C0588-96EF-4E0A-B699-49AA0204228F}" srcOrd="0" destOrd="0" parTransId="{4667A7EC-F8A7-4C03-95D5-F02A6D21B0BE}" sibTransId="{FD8AF044-A8B7-4B91-8B87-74222309D016}"/>
    <dgm:cxn modelId="{4D0B8278-E1A2-430A-9DC8-F6F0C597A14C}" type="presOf" srcId="{C519B473-50A6-4338-849A-76DD16F7F6E4}" destId="{539D6DFF-3636-40A7-9B46-526A7CE0D07B}" srcOrd="0" destOrd="0" presId="urn:microsoft.com/office/officeart/2005/8/layout/process3"/>
    <dgm:cxn modelId="{EC66C2B3-9657-4AE2-9BFF-4CC1852C7941}" type="presOf" srcId="{B01C0588-96EF-4E0A-B699-49AA0204228F}" destId="{41BCBE56-C27F-4110-9CD4-9A02085D1FB4}" srcOrd="0" destOrd="0" presId="urn:microsoft.com/office/officeart/2005/8/layout/process3"/>
    <dgm:cxn modelId="{51952687-FB44-44A9-9177-D8534937CC06}" type="presOf" srcId="{56E175D5-7C44-49D4-8382-7C83E0418422}" destId="{49C63530-39FA-46C7-B8E3-094BE34D20CC}" srcOrd="1" destOrd="0" presId="urn:microsoft.com/office/officeart/2005/8/layout/process3"/>
    <dgm:cxn modelId="{E40015BC-54BB-48AE-AEEE-B29010DEF35B}" type="presOf" srcId="{79CC1377-99BE-4FCE-B5A1-2D1133C0E5C5}" destId="{23919249-DDCB-4004-8F89-49617463E6AB}" srcOrd="0" destOrd="0" presId="urn:microsoft.com/office/officeart/2005/8/layout/process3"/>
    <dgm:cxn modelId="{BDF9D262-6BE8-4605-88AE-F50FF2D62EA4}" type="presOf" srcId="{E1DBB4E3-6F54-49A5-BAEC-FDAC6B6057AC}" destId="{D0EA50CF-E0A4-4348-B387-B7F3460FBBA9}" srcOrd="0" destOrd="0" presId="urn:microsoft.com/office/officeart/2005/8/layout/process3"/>
    <dgm:cxn modelId="{B2F92407-E2B8-4585-BE79-FEA4A6DECAB1}" srcId="{D212FF86-E735-49E8-A8FB-1C08B612E662}" destId="{3E3C7F3A-C303-416B-A15F-00F99CD103F7}" srcOrd="0" destOrd="0" parTransId="{4697567D-24AF-4BC0-BD7C-779FA167F9AE}" sibTransId="{EAFCDB63-41AD-4AE0-A604-BC7F7EC07742}"/>
    <dgm:cxn modelId="{13F3CDBF-DA2E-45D6-9ADE-DE1EE8B1A7EA}" type="presOf" srcId="{3E3C7F3A-C303-416B-A15F-00F99CD103F7}" destId="{EB14F4DF-4579-4AC4-BF2A-ABB50CE53D8C}" srcOrd="0" destOrd="0" presId="urn:microsoft.com/office/officeart/2005/8/layout/process3"/>
    <dgm:cxn modelId="{8113FAA2-D306-470D-B083-545F6ED978AA}" type="presParOf" srcId="{23919249-DDCB-4004-8F89-49617463E6AB}" destId="{B8F04A6C-CC93-4FEB-8794-B2BB68A9F8E5}" srcOrd="0" destOrd="0" presId="urn:microsoft.com/office/officeart/2005/8/layout/process3"/>
    <dgm:cxn modelId="{9C9AB5D2-005A-4A40-8B1A-A7E47E7F0B3C}" type="presParOf" srcId="{B8F04A6C-CC93-4FEB-8794-B2BB68A9F8E5}" destId="{539D6DFF-3636-40A7-9B46-526A7CE0D07B}" srcOrd="0" destOrd="0" presId="urn:microsoft.com/office/officeart/2005/8/layout/process3"/>
    <dgm:cxn modelId="{90F2F821-6256-46C1-A9C7-37C18938E15D}" type="presParOf" srcId="{B8F04A6C-CC93-4FEB-8794-B2BB68A9F8E5}" destId="{4A446FDC-E2A2-44D6-AAAE-E594B1644C24}" srcOrd="1" destOrd="0" presId="urn:microsoft.com/office/officeart/2005/8/layout/process3"/>
    <dgm:cxn modelId="{80151C93-B195-48DC-A436-F8DD398AD88F}" type="presParOf" srcId="{B8F04A6C-CC93-4FEB-8794-B2BB68A9F8E5}" destId="{41BCBE56-C27F-4110-9CD4-9A02085D1FB4}" srcOrd="2" destOrd="0" presId="urn:microsoft.com/office/officeart/2005/8/layout/process3"/>
    <dgm:cxn modelId="{6A3E0785-4367-447D-8311-C10E50BD7F39}" type="presParOf" srcId="{23919249-DDCB-4004-8F89-49617463E6AB}" destId="{F756760C-A999-4CB6-8169-A482CEAC70C4}" srcOrd="1" destOrd="0" presId="urn:microsoft.com/office/officeart/2005/8/layout/process3"/>
    <dgm:cxn modelId="{CCF99B33-F24F-45E4-BFF2-B0E75606D99A}" type="presParOf" srcId="{F756760C-A999-4CB6-8169-A482CEAC70C4}" destId="{49C63530-39FA-46C7-B8E3-094BE34D20CC}" srcOrd="0" destOrd="0" presId="urn:microsoft.com/office/officeart/2005/8/layout/process3"/>
    <dgm:cxn modelId="{3A7FC3F0-471C-421D-AF96-F1FE6B59BD47}" type="presParOf" srcId="{23919249-DDCB-4004-8F89-49617463E6AB}" destId="{B46CC9E1-7235-4084-A929-CA1F143BDE58}" srcOrd="2" destOrd="0" presId="urn:microsoft.com/office/officeart/2005/8/layout/process3"/>
    <dgm:cxn modelId="{5A08F10A-D136-44BF-9672-E2D51DCD8894}" type="presParOf" srcId="{B46CC9E1-7235-4084-A929-CA1F143BDE58}" destId="{4C8F455C-7E48-404B-939C-0B77B21F4B9C}" srcOrd="0" destOrd="0" presId="urn:microsoft.com/office/officeart/2005/8/layout/process3"/>
    <dgm:cxn modelId="{E7E8A728-E092-43C3-9736-4587C74C6741}" type="presParOf" srcId="{B46CC9E1-7235-4084-A929-CA1F143BDE58}" destId="{10AD376F-0B8F-4779-AFA8-6AE4DE1F339D}" srcOrd="1" destOrd="0" presId="urn:microsoft.com/office/officeart/2005/8/layout/process3"/>
    <dgm:cxn modelId="{1EA821CE-853C-4D36-A0FD-284DBE08843A}" type="presParOf" srcId="{B46CC9E1-7235-4084-A929-CA1F143BDE58}" destId="{B29FACA8-24BF-4402-8D35-171967656AEF}" srcOrd="2" destOrd="0" presId="urn:microsoft.com/office/officeart/2005/8/layout/process3"/>
    <dgm:cxn modelId="{CB33E178-1D23-4208-8D0D-7023848B8E31}" type="presParOf" srcId="{23919249-DDCB-4004-8F89-49617463E6AB}" destId="{D0EA50CF-E0A4-4348-B387-B7F3460FBBA9}" srcOrd="3" destOrd="0" presId="urn:microsoft.com/office/officeart/2005/8/layout/process3"/>
    <dgm:cxn modelId="{997C5B31-3D87-4133-84AB-F553D7EDF304}" type="presParOf" srcId="{D0EA50CF-E0A4-4348-B387-B7F3460FBBA9}" destId="{9AEE32FF-9EDA-49E2-9907-F51D45EF2BAF}" srcOrd="0" destOrd="0" presId="urn:microsoft.com/office/officeart/2005/8/layout/process3"/>
    <dgm:cxn modelId="{6D4CD8EF-5D58-4C11-B076-E15606CF16FB}" type="presParOf" srcId="{23919249-DDCB-4004-8F89-49617463E6AB}" destId="{2C012B46-84A9-49A3-85F1-063C9E396098}" srcOrd="4" destOrd="0" presId="urn:microsoft.com/office/officeart/2005/8/layout/process3"/>
    <dgm:cxn modelId="{FB24E27A-DA4F-4006-BC8D-F0CE95D7F01B}" type="presParOf" srcId="{2C012B46-84A9-49A3-85F1-063C9E396098}" destId="{6F230D25-C0C8-4C2D-B710-479B2C145A07}" srcOrd="0" destOrd="0" presId="urn:microsoft.com/office/officeart/2005/8/layout/process3"/>
    <dgm:cxn modelId="{65917AF3-A5FE-4944-9434-88DC0B0BF598}" type="presParOf" srcId="{2C012B46-84A9-49A3-85F1-063C9E396098}" destId="{507B6E97-F74A-4CFF-9167-555E378FD559}" srcOrd="1" destOrd="0" presId="urn:microsoft.com/office/officeart/2005/8/layout/process3"/>
    <dgm:cxn modelId="{C95B60D5-9356-4854-8A01-9EA1EED401BD}" type="presParOf" srcId="{2C012B46-84A9-49A3-85F1-063C9E396098}" destId="{EB14F4DF-4579-4AC4-BF2A-ABB50CE53D8C}" srcOrd="2" destOrd="0" presId="urn:microsoft.com/office/officeart/2005/8/layout/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E4BF8A-FDE6-434E-8CB0-838F90FEEA2A}" type="doc">
      <dgm:prSet loTypeId="urn:microsoft.com/office/officeart/2005/8/layout/cycle6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8EFF2A6-8D36-431E-A93E-62BF21749B3D}">
      <dgm:prSet phldrT="[Texto]"/>
      <dgm:spPr/>
      <dgm:t>
        <a:bodyPr/>
        <a:lstStyle/>
        <a:p>
          <a:r>
            <a:rPr lang="es-PE" dirty="0" smtClean="0"/>
            <a:t>Investigación acción-participación</a:t>
          </a:r>
          <a:endParaRPr lang="es-ES" dirty="0"/>
        </a:p>
      </dgm:t>
    </dgm:pt>
    <dgm:pt modelId="{B2139956-7A5F-4CCB-A1D9-C5026BD37A38}" type="parTrans" cxnId="{FCF7E726-8AA4-4378-B5AE-E7E3E492C459}">
      <dgm:prSet/>
      <dgm:spPr/>
      <dgm:t>
        <a:bodyPr/>
        <a:lstStyle/>
        <a:p>
          <a:endParaRPr lang="es-ES"/>
        </a:p>
      </dgm:t>
    </dgm:pt>
    <dgm:pt modelId="{AF71EDB8-5E28-4005-8424-0A97D93ED6EE}" type="sibTrans" cxnId="{FCF7E726-8AA4-4378-B5AE-E7E3E492C459}">
      <dgm:prSet/>
      <dgm:spPr/>
      <dgm:t>
        <a:bodyPr/>
        <a:lstStyle/>
        <a:p>
          <a:endParaRPr lang="es-ES"/>
        </a:p>
      </dgm:t>
    </dgm:pt>
    <dgm:pt modelId="{297A8FD1-161C-47F8-85C4-89C7B77C7AA2}">
      <dgm:prSet phldrT="[Texto]"/>
      <dgm:spPr/>
      <dgm:t>
        <a:bodyPr/>
        <a:lstStyle/>
        <a:p>
          <a:r>
            <a:rPr lang="es-PE" dirty="0" smtClean="0"/>
            <a:t>Aprendizaje significativo</a:t>
          </a:r>
          <a:endParaRPr lang="es-ES" dirty="0"/>
        </a:p>
      </dgm:t>
    </dgm:pt>
    <dgm:pt modelId="{C8AD9DD0-EBD3-4710-A07C-A0DD00EEFB1C}" type="parTrans" cxnId="{D32F0F9E-7538-4E39-A425-DE5077649935}">
      <dgm:prSet/>
      <dgm:spPr/>
      <dgm:t>
        <a:bodyPr/>
        <a:lstStyle/>
        <a:p>
          <a:endParaRPr lang="es-ES"/>
        </a:p>
      </dgm:t>
    </dgm:pt>
    <dgm:pt modelId="{793F97AF-A9C4-459B-BF89-81A089A0CE72}" type="sibTrans" cxnId="{D32F0F9E-7538-4E39-A425-DE5077649935}">
      <dgm:prSet/>
      <dgm:spPr/>
      <dgm:t>
        <a:bodyPr/>
        <a:lstStyle/>
        <a:p>
          <a:endParaRPr lang="es-ES"/>
        </a:p>
      </dgm:t>
    </dgm:pt>
    <dgm:pt modelId="{70349B1C-9687-4A9D-94DF-48C50AD28E94}">
      <dgm:prSet phldrT="[Texto]"/>
      <dgm:spPr/>
      <dgm:t>
        <a:bodyPr/>
        <a:lstStyle/>
        <a:p>
          <a:r>
            <a:rPr lang="es-PE" dirty="0" smtClean="0"/>
            <a:t>Pedagogía crítica</a:t>
          </a:r>
          <a:endParaRPr lang="es-ES" dirty="0"/>
        </a:p>
      </dgm:t>
    </dgm:pt>
    <dgm:pt modelId="{AE5ADEDE-8EB2-41FB-A0EC-4DDBEB0B42AD}" type="parTrans" cxnId="{0BD25B42-4F87-43D3-9F88-F6CCC65F31F0}">
      <dgm:prSet/>
      <dgm:spPr/>
      <dgm:t>
        <a:bodyPr/>
        <a:lstStyle/>
        <a:p>
          <a:endParaRPr lang="es-ES"/>
        </a:p>
      </dgm:t>
    </dgm:pt>
    <dgm:pt modelId="{4FE8C153-4105-4E28-B5A4-0D9156DF9D6C}" type="sibTrans" cxnId="{0BD25B42-4F87-43D3-9F88-F6CCC65F31F0}">
      <dgm:prSet/>
      <dgm:spPr/>
      <dgm:t>
        <a:bodyPr/>
        <a:lstStyle/>
        <a:p>
          <a:endParaRPr lang="es-ES"/>
        </a:p>
      </dgm:t>
    </dgm:pt>
    <dgm:pt modelId="{6C2C59B3-ADBD-4D03-B7E4-C157412C9267}">
      <dgm:prSet phldrT="[Texto]"/>
      <dgm:spPr/>
      <dgm:t>
        <a:bodyPr/>
        <a:lstStyle/>
        <a:p>
          <a:r>
            <a:rPr lang="es-PE" dirty="0" smtClean="0"/>
            <a:t>Trabajo colaborativo</a:t>
          </a:r>
          <a:endParaRPr lang="es-ES" dirty="0"/>
        </a:p>
      </dgm:t>
    </dgm:pt>
    <dgm:pt modelId="{9490530D-FA1E-4733-81E3-D560AA7F7314}" type="parTrans" cxnId="{3B49797E-9D21-464E-96AF-C96A75E47519}">
      <dgm:prSet/>
      <dgm:spPr/>
      <dgm:t>
        <a:bodyPr/>
        <a:lstStyle/>
        <a:p>
          <a:endParaRPr lang="es-ES"/>
        </a:p>
      </dgm:t>
    </dgm:pt>
    <dgm:pt modelId="{7B2C5F86-69B7-4F8D-BAB2-55AF47D9147F}" type="sibTrans" cxnId="{3B49797E-9D21-464E-96AF-C96A75E47519}">
      <dgm:prSet/>
      <dgm:spPr/>
      <dgm:t>
        <a:bodyPr/>
        <a:lstStyle/>
        <a:p>
          <a:endParaRPr lang="es-ES"/>
        </a:p>
      </dgm:t>
    </dgm:pt>
    <dgm:pt modelId="{3D381E3F-6E0B-4087-94B6-8D918CBC69B9}">
      <dgm:prSet phldrT="[Texto]"/>
      <dgm:spPr/>
      <dgm:t>
        <a:bodyPr/>
        <a:lstStyle/>
        <a:p>
          <a:r>
            <a:rPr lang="es-PE" dirty="0" smtClean="0"/>
            <a:t>Aprendizaje basado en problemas</a:t>
          </a:r>
          <a:endParaRPr lang="es-ES" dirty="0"/>
        </a:p>
      </dgm:t>
    </dgm:pt>
    <dgm:pt modelId="{0671FEB5-6801-4C20-9B1F-67786D32340C}" type="parTrans" cxnId="{36E28A0B-491C-4CD1-8C52-D22E5C1C8410}">
      <dgm:prSet/>
      <dgm:spPr/>
      <dgm:t>
        <a:bodyPr/>
        <a:lstStyle/>
        <a:p>
          <a:endParaRPr lang="es-ES"/>
        </a:p>
      </dgm:t>
    </dgm:pt>
    <dgm:pt modelId="{C40AB946-8839-4A01-9025-9D2AB1A0B8C9}" type="sibTrans" cxnId="{36E28A0B-491C-4CD1-8C52-D22E5C1C8410}">
      <dgm:prSet/>
      <dgm:spPr/>
      <dgm:t>
        <a:bodyPr/>
        <a:lstStyle/>
        <a:p>
          <a:endParaRPr lang="es-ES"/>
        </a:p>
      </dgm:t>
    </dgm:pt>
    <dgm:pt modelId="{FB1EE75D-6B5D-49F2-BD57-5AC46DDC707F}" type="pres">
      <dgm:prSet presAssocID="{F0E4BF8A-FDE6-434E-8CB0-838F90FEEA2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BB58C88-067E-410C-89A9-C3FF4ABD8DF7}" type="pres">
      <dgm:prSet presAssocID="{F8EFF2A6-8D36-431E-A93E-62BF21749B3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638554-5464-4FB7-8C98-19EDA3EF8DF1}" type="pres">
      <dgm:prSet presAssocID="{F8EFF2A6-8D36-431E-A93E-62BF21749B3D}" presName="spNode" presStyleCnt="0"/>
      <dgm:spPr/>
      <dgm:t>
        <a:bodyPr/>
        <a:lstStyle/>
        <a:p>
          <a:endParaRPr lang="es-ES"/>
        </a:p>
      </dgm:t>
    </dgm:pt>
    <dgm:pt modelId="{5B9E34D3-31C6-4598-8060-C4C5AD60437D}" type="pres">
      <dgm:prSet presAssocID="{AF71EDB8-5E28-4005-8424-0A97D93ED6EE}" presName="sibTrans" presStyleLbl="sibTrans1D1" presStyleIdx="0" presStyleCnt="5"/>
      <dgm:spPr/>
      <dgm:t>
        <a:bodyPr/>
        <a:lstStyle/>
        <a:p>
          <a:endParaRPr lang="es-ES"/>
        </a:p>
      </dgm:t>
    </dgm:pt>
    <dgm:pt modelId="{8B055037-04A2-4EC0-801E-F99549AF142E}" type="pres">
      <dgm:prSet presAssocID="{297A8FD1-161C-47F8-85C4-89C7B77C7AA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2D4102-5CFF-4B47-91ED-81C56B0337D5}" type="pres">
      <dgm:prSet presAssocID="{297A8FD1-161C-47F8-85C4-89C7B77C7AA2}" presName="spNode" presStyleCnt="0"/>
      <dgm:spPr/>
      <dgm:t>
        <a:bodyPr/>
        <a:lstStyle/>
        <a:p>
          <a:endParaRPr lang="es-ES"/>
        </a:p>
      </dgm:t>
    </dgm:pt>
    <dgm:pt modelId="{740B2AD5-CBFF-4E15-B7C7-5201324C988A}" type="pres">
      <dgm:prSet presAssocID="{793F97AF-A9C4-459B-BF89-81A089A0CE72}" presName="sibTrans" presStyleLbl="sibTrans1D1" presStyleIdx="1" presStyleCnt="5"/>
      <dgm:spPr/>
      <dgm:t>
        <a:bodyPr/>
        <a:lstStyle/>
        <a:p>
          <a:endParaRPr lang="es-ES"/>
        </a:p>
      </dgm:t>
    </dgm:pt>
    <dgm:pt modelId="{4383D627-551D-4184-8010-664A7C62C7F0}" type="pres">
      <dgm:prSet presAssocID="{70349B1C-9687-4A9D-94DF-48C50AD28E9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29190D-F155-4049-82DA-61A6F3CD87BE}" type="pres">
      <dgm:prSet presAssocID="{70349B1C-9687-4A9D-94DF-48C50AD28E94}" presName="spNode" presStyleCnt="0"/>
      <dgm:spPr/>
      <dgm:t>
        <a:bodyPr/>
        <a:lstStyle/>
        <a:p>
          <a:endParaRPr lang="es-ES"/>
        </a:p>
      </dgm:t>
    </dgm:pt>
    <dgm:pt modelId="{B8687EED-0C49-4888-9F78-0EA245A76DA9}" type="pres">
      <dgm:prSet presAssocID="{4FE8C153-4105-4E28-B5A4-0D9156DF9D6C}" presName="sibTrans" presStyleLbl="sibTrans1D1" presStyleIdx="2" presStyleCnt="5"/>
      <dgm:spPr/>
      <dgm:t>
        <a:bodyPr/>
        <a:lstStyle/>
        <a:p>
          <a:endParaRPr lang="es-ES"/>
        </a:p>
      </dgm:t>
    </dgm:pt>
    <dgm:pt modelId="{828D14AF-BE1F-4758-A9C6-8FE2DEFB239F}" type="pres">
      <dgm:prSet presAssocID="{6C2C59B3-ADBD-4D03-B7E4-C157412C926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F6C54C-7709-4E63-B5D6-C3E2206D2F2E}" type="pres">
      <dgm:prSet presAssocID="{6C2C59B3-ADBD-4D03-B7E4-C157412C9267}" presName="spNode" presStyleCnt="0"/>
      <dgm:spPr/>
      <dgm:t>
        <a:bodyPr/>
        <a:lstStyle/>
        <a:p>
          <a:endParaRPr lang="es-ES"/>
        </a:p>
      </dgm:t>
    </dgm:pt>
    <dgm:pt modelId="{489B9914-0E32-4845-83FC-3961F456797C}" type="pres">
      <dgm:prSet presAssocID="{7B2C5F86-69B7-4F8D-BAB2-55AF47D9147F}" presName="sibTrans" presStyleLbl="sibTrans1D1" presStyleIdx="3" presStyleCnt="5"/>
      <dgm:spPr/>
      <dgm:t>
        <a:bodyPr/>
        <a:lstStyle/>
        <a:p>
          <a:endParaRPr lang="es-ES"/>
        </a:p>
      </dgm:t>
    </dgm:pt>
    <dgm:pt modelId="{FD3C42D4-EE3E-4090-B603-263F9B48D63F}" type="pres">
      <dgm:prSet presAssocID="{3D381E3F-6E0B-4087-94B6-8D918CBC69B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48E1793-53F7-4682-931B-7E3054F23059}" type="pres">
      <dgm:prSet presAssocID="{3D381E3F-6E0B-4087-94B6-8D918CBC69B9}" presName="spNode" presStyleCnt="0"/>
      <dgm:spPr/>
      <dgm:t>
        <a:bodyPr/>
        <a:lstStyle/>
        <a:p>
          <a:endParaRPr lang="es-ES"/>
        </a:p>
      </dgm:t>
    </dgm:pt>
    <dgm:pt modelId="{175FA29D-A8CE-423D-9F82-8EA37C629C55}" type="pres">
      <dgm:prSet presAssocID="{C40AB946-8839-4A01-9025-9D2AB1A0B8C9}" presName="sibTrans" presStyleLbl="sibTrans1D1" presStyleIdx="4" presStyleCnt="5"/>
      <dgm:spPr/>
      <dgm:t>
        <a:bodyPr/>
        <a:lstStyle/>
        <a:p>
          <a:endParaRPr lang="es-ES"/>
        </a:p>
      </dgm:t>
    </dgm:pt>
  </dgm:ptLst>
  <dgm:cxnLst>
    <dgm:cxn modelId="{FCF7E726-8AA4-4378-B5AE-E7E3E492C459}" srcId="{F0E4BF8A-FDE6-434E-8CB0-838F90FEEA2A}" destId="{F8EFF2A6-8D36-431E-A93E-62BF21749B3D}" srcOrd="0" destOrd="0" parTransId="{B2139956-7A5F-4CCB-A1D9-C5026BD37A38}" sibTransId="{AF71EDB8-5E28-4005-8424-0A97D93ED6EE}"/>
    <dgm:cxn modelId="{36E28A0B-491C-4CD1-8C52-D22E5C1C8410}" srcId="{F0E4BF8A-FDE6-434E-8CB0-838F90FEEA2A}" destId="{3D381E3F-6E0B-4087-94B6-8D918CBC69B9}" srcOrd="4" destOrd="0" parTransId="{0671FEB5-6801-4C20-9B1F-67786D32340C}" sibTransId="{C40AB946-8839-4A01-9025-9D2AB1A0B8C9}"/>
    <dgm:cxn modelId="{0BD25B42-4F87-43D3-9F88-F6CCC65F31F0}" srcId="{F0E4BF8A-FDE6-434E-8CB0-838F90FEEA2A}" destId="{70349B1C-9687-4A9D-94DF-48C50AD28E94}" srcOrd="2" destOrd="0" parTransId="{AE5ADEDE-8EB2-41FB-A0EC-4DDBEB0B42AD}" sibTransId="{4FE8C153-4105-4E28-B5A4-0D9156DF9D6C}"/>
    <dgm:cxn modelId="{DF280756-479B-4CC7-8CC8-E28BDFA45D74}" type="presOf" srcId="{AF71EDB8-5E28-4005-8424-0A97D93ED6EE}" destId="{5B9E34D3-31C6-4598-8060-C4C5AD60437D}" srcOrd="0" destOrd="0" presId="urn:microsoft.com/office/officeart/2005/8/layout/cycle6"/>
    <dgm:cxn modelId="{96690EB4-1EF0-4E71-BA70-95B4DA9A9ACA}" type="presOf" srcId="{F8EFF2A6-8D36-431E-A93E-62BF21749B3D}" destId="{9BB58C88-067E-410C-89A9-C3FF4ABD8DF7}" srcOrd="0" destOrd="0" presId="urn:microsoft.com/office/officeart/2005/8/layout/cycle6"/>
    <dgm:cxn modelId="{4E3CA6D6-6F54-4468-A0C4-78C2D10CFA1B}" type="presOf" srcId="{70349B1C-9687-4A9D-94DF-48C50AD28E94}" destId="{4383D627-551D-4184-8010-664A7C62C7F0}" srcOrd="0" destOrd="0" presId="urn:microsoft.com/office/officeart/2005/8/layout/cycle6"/>
    <dgm:cxn modelId="{D32F0F9E-7538-4E39-A425-DE5077649935}" srcId="{F0E4BF8A-FDE6-434E-8CB0-838F90FEEA2A}" destId="{297A8FD1-161C-47F8-85C4-89C7B77C7AA2}" srcOrd="1" destOrd="0" parTransId="{C8AD9DD0-EBD3-4710-A07C-A0DD00EEFB1C}" sibTransId="{793F97AF-A9C4-459B-BF89-81A089A0CE72}"/>
    <dgm:cxn modelId="{F7FA7172-7ED6-4F59-889C-E21171ED795E}" type="presOf" srcId="{4FE8C153-4105-4E28-B5A4-0D9156DF9D6C}" destId="{B8687EED-0C49-4888-9F78-0EA245A76DA9}" srcOrd="0" destOrd="0" presId="urn:microsoft.com/office/officeart/2005/8/layout/cycle6"/>
    <dgm:cxn modelId="{FDBA5C97-40A4-4219-A0C4-58F21F19AE46}" type="presOf" srcId="{7B2C5F86-69B7-4F8D-BAB2-55AF47D9147F}" destId="{489B9914-0E32-4845-83FC-3961F456797C}" srcOrd="0" destOrd="0" presId="urn:microsoft.com/office/officeart/2005/8/layout/cycle6"/>
    <dgm:cxn modelId="{749381DB-D0CD-41B0-89C7-04E455E6A059}" type="presOf" srcId="{3D381E3F-6E0B-4087-94B6-8D918CBC69B9}" destId="{FD3C42D4-EE3E-4090-B603-263F9B48D63F}" srcOrd="0" destOrd="0" presId="urn:microsoft.com/office/officeart/2005/8/layout/cycle6"/>
    <dgm:cxn modelId="{3B49797E-9D21-464E-96AF-C96A75E47519}" srcId="{F0E4BF8A-FDE6-434E-8CB0-838F90FEEA2A}" destId="{6C2C59B3-ADBD-4D03-B7E4-C157412C9267}" srcOrd="3" destOrd="0" parTransId="{9490530D-FA1E-4733-81E3-D560AA7F7314}" sibTransId="{7B2C5F86-69B7-4F8D-BAB2-55AF47D9147F}"/>
    <dgm:cxn modelId="{4271279F-F112-4E83-A378-7637C82E796C}" type="presOf" srcId="{6C2C59B3-ADBD-4D03-B7E4-C157412C9267}" destId="{828D14AF-BE1F-4758-A9C6-8FE2DEFB239F}" srcOrd="0" destOrd="0" presId="urn:microsoft.com/office/officeart/2005/8/layout/cycle6"/>
    <dgm:cxn modelId="{3816E3A0-EF12-48B2-9B0F-1DFCBBCB9E9D}" type="presOf" srcId="{297A8FD1-161C-47F8-85C4-89C7B77C7AA2}" destId="{8B055037-04A2-4EC0-801E-F99549AF142E}" srcOrd="0" destOrd="0" presId="urn:microsoft.com/office/officeart/2005/8/layout/cycle6"/>
    <dgm:cxn modelId="{7B45491D-D17A-46C7-B72E-B111F1F335E9}" type="presOf" srcId="{C40AB946-8839-4A01-9025-9D2AB1A0B8C9}" destId="{175FA29D-A8CE-423D-9F82-8EA37C629C55}" srcOrd="0" destOrd="0" presId="urn:microsoft.com/office/officeart/2005/8/layout/cycle6"/>
    <dgm:cxn modelId="{FF14B042-5E18-47AF-BB54-BD3D5F03CA18}" type="presOf" srcId="{793F97AF-A9C4-459B-BF89-81A089A0CE72}" destId="{740B2AD5-CBFF-4E15-B7C7-5201324C988A}" srcOrd="0" destOrd="0" presId="urn:microsoft.com/office/officeart/2005/8/layout/cycle6"/>
    <dgm:cxn modelId="{5825BD32-B6B6-4E8A-8A63-86B23ED58FF6}" type="presOf" srcId="{F0E4BF8A-FDE6-434E-8CB0-838F90FEEA2A}" destId="{FB1EE75D-6B5D-49F2-BD57-5AC46DDC707F}" srcOrd="0" destOrd="0" presId="urn:microsoft.com/office/officeart/2005/8/layout/cycle6"/>
    <dgm:cxn modelId="{8EFA67A6-170B-4140-BD00-DF0CFF5D7F0F}" type="presParOf" srcId="{FB1EE75D-6B5D-49F2-BD57-5AC46DDC707F}" destId="{9BB58C88-067E-410C-89A9-C3FF4ABD8DF7}" srcOrd="0" destOrd="0" presId="urn:microsoft.com/office/officeart/2005/8/layout/cycle6"/>
    <dgm:cxn modelId="{BBA18F17-FD75-42EA-A71F-85992FAEF272}" type="presParOf" srcId="{FB1EE75D-6B5D-49F2-BD57-5AC46DDC707F}" destId="{23638554-5464-4FB7-8C98-19EDA3EF8DF1}" srcOrd="1" destOrd="0" presId="urn:microsoft.com/office/officeart/2005/8/layout/cycle6"/>
    <dgm:cxn modelId="{ED202BF2-F007-4177-89FA-6FB8BD2F1522}" type="presParOf" srcId="{FB1EE75D-6B5D-49F2-BD57-5AC46DDC707F}" destId="{5B9E34D3-31C6-4598-8060-C4C5AD60437D}" srcOrd="2" destOrd="0" presId="urn:microsoft.com/office/officeart/2005/8/layout/cycle6"/>
    <dgm:cxn modelId="{CCDCFF4B-6B54-4B61-871D-4D97B978189D}" type="presParOf" srcId="{FB1EE75D-6B5D-49F2-BD57-5AC46DDC707F}" destId="{8B055037-04A2-4EC0-801E-F99549AF142E}" srcOrd="3" destOrd="0" presId="urn:microsoft.com/office/officeart/2005/8/layout/cycle6"/>
    <dgm:cxn modelId="{DC69B7D3-1797-4D3A-9840-61BDE87FBA0E}" type="presParOf" srcId="{FB1EE75D-6B5D-49F2-BD57-5AC46DDC707F}" destId="{D22D4102-5CFF-4B47-91ED-81C56B0337D5}" srcOrd="4" destOrd="0" presId="urn:microsoft.com/office/officeart/2005/8/layout/cycle6"/>
    <dgm:cxn modelId="{80FE888B-E5F0-419B-A909-354966BE5E84}" type="presParOf" srcId="{FB1EE75D-6B5D-49F2-BD57-5AC46DDC707F}" destId="{740B2AD5-CBFF-4E15-B7C7-5201324C988A}" srcOrd="5" destOrd="0" presId="urn:microsoft.com/office/officeart/2005/8/layout/cycle6"/>
    <dgm:cxn modelId="{BF026041-6F55-46AF-88AE-378E563D7FFE}" type="presParOf" srcId="{FB1EE75D-6B5D-49F2-BD57-5AC46DDC707F}" destId="{4383D627-551D-4184-8010-664A7C62C7F0}" srcOrd="6" destOrd="0" presId="urn:microsoft.com/office/officeart/2005/8/layout/cycle6"/>
    <dgm:cxn modelId="{96699698-3DC7-43FE-9F02-146A6978BDBA}" type="presParOf" srcId="{FB1EE75D-6B5D-49F2-BD57-5AC46DDC707F}" destId="{1229190D-F155-4049-82DA-61A6F3CD87BE}" srcOrd="7" destOrd="0" presId="urn:microsoft.com/office/officeart/2005/8/layout/cycle6"/>
    <dgm:cxn modelId="{46401681-8326-448A-94E5-47EE422A5E91}" type="presParOf" srcId="{FB1EE75D-6B5D-49F2-BD57-5AC46DDC707F}" destId="{B8687EED-0C49-4888-9F78-0EA245A76DA9}" srcOrd="8" destOrd="0" presId="urn:microsoft.com/office/officeart/2005/8/layout/cycle6"/>
    <dgm:cxn modelId="{7C5C457E-62EB-406B-B53D-2B147C774687}" type="presParOf" srcId="{FB1EE75D-6B5D-49F2-BD57-5AC46DDC707F}" destId="{828D14AF-BE1F-4758-A9C6-8FE2DEFB239F}" srcOrd="9" destOrd="0" presId="urn:microsoft.com/office/officeart/2005/8/layout/cycle6"/>
    <dgm:cxn modelId="{74720877-9A71-4966-9D25-5E3048EA9603}" type="presParOf" srcId="{FB1EE75D-6B5D-49F2-BD57-5AC46DDC707F}" destId="{DEF6C54C-7709-4E63-B5D6-C3E2206D2F2E}" srcOrd="10" destOrd="0" presId="urn:microsoft.com/office/officeart/2005/8/layout/cycle6"/>
    <dgm:cxn modelId="{792DF19B-7889-44C3-A760-70ADFFF7EFB5}" type="presParOf" srcId="{FB1EE75D-6B5D-49F2-BD57-5AC46DDC707F}" destId="{489B9914-0E32-4845-83FC-3961F456797C}" srcOrd="11" destOrd="0" presId="urn:microsoft.com/office/officeart/2005/8/layout/cycle6"/>
    <dgm:cxn modelId="{3915E24B-654A-4AC6-9808-3856BA20021C}" type="presParOf" srcId="{FB1EE75D-6B5D-49F2-BD57-5AC46DDC707F}" destId="{FD3C42D4-EE3E-4090-B603-263F9B48D63F}" srcOrd="12" destOrd="0" presId="urn:microsoft.com/office/officeart/2005/8/layout/cycle6"/>
    <dgm:cxn modelId="{1EBC9403-D5CB-4C27-8697-EAC32A55E7D9}" type="presParOf" srcId="{FB1EE75D-6B5D-49F2-BD57-5AC46DDC707F}" destId="{548E1793-53F7-4682-931B-7E3054F23059}" srcOrd="13" destOrd="0" presId="urn:microsoft.com/office/officeart/2005/8/layout/cycle6"/>
    <dgm:cxn modelId="{5989BA39-0B02-450F-83A2-0C4F86910DE1}" type="presParOf" srcId="{FB1EE75D-6B5D-49F2-BD57-5AC46DDC707F}" destId="{175FA29D-A8CE-423D-9F82-8EA37C629C55}" srcOrd="14" destOrd="0" presId="urn:microsoft.com/office/officeart/2005/8/layout/cycle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5828A9-EC90-4A83-B47B-1F984FD43C26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3FFFDCB-6C3B-424C-BD03-D8FC9C4B5D43}">
      <dgm:prSet phldrT="[Texto]"/>
      <dgm:spPr/>
      <dgm:t>
        <a:bodyPr/>
        <a:lstStyle/>
        <a:p>
          <a:r>
            <a:rPr lang="es-PE" smtClean="0"/>
            <a:t>Viajes de estudio desde la edad de 10 años</a:t>
          </a:r>
          <a:endParaRPr lang="es-ES" dirty="0"/>
        </a:p>
      </dgm:t>
    </dgm:pt>
    <dgm:pt modelId="{A8060309-F993-4573-AE3C-4E5FE1B8F35B}" type="parTrans" cxnId="{0B821D09-7266-45F7-8E9D-C096905CA8DD}">
      <dgm:prSet/>
      <dgm:spPr/>
      <dgm:t>
        <a:bodyPr/>
        <a:lstStyle/>
        <a:p>
          <a:endParaRPr lang="es-ES"/>
        </a:p>
      </dgm:t>
    </dgm:pt>
    <dgm:pt modelId="{ACDC2CBA-23E0-45B5-849F-2E2A08224F75}" type="sibTrans" cxnId="{0B821D09-7266-45F7-8E9D-C096905CA8DD}">
      <dgm:prSet/>
      <dgm:spPr/>
      <dgm:t>
        <a:bodyPr/>
        <a:lstStyle/>
        <a:p>
          <a:endParaRPr lang="es-ES"/>
        </a:p>
      </dgm:t>
    </dgm:pt>
    <dgm:pt modelId="{B0182700-D8EF-435B-8117-426F5C49B18B}">
      <dgm:prSet phldrT="[Texto]"/>
      <dgm:spPr/>
      <dgm:t>
        <a:bodyPr/>
        <a:lstStyle/>
        <a:p>
          <a:r>
            <a:rPr lang="es-PE" smtClean="0"/>
            <a:t>Encuentro intercultural y vivencial con las comunidades visitadas</a:t>
          </a:r>
          <a:endParaRPr lang="es-ES" dirty="0"/>
        </a:p>
      </dgm:t>
    </dgm:pt>
    <dgm:pt modelId="{14B01FD2-2DB4-4719-80DD-55AAF812F742}" type="parTrans" cxnId="{E7824A30-2C20-4DB7-A7C3-3D602CE95775}">
      <dgm:prSet/>
      <dgm:spPr/>
      <dgm:t>
        <a:bodyPr/>
        <a:lstStyle/>
        <a:p>
          <a:endParaRPr lang="es-ES"/>
        </a:p>
      </dgm:t>
    </dgm:pt>
    <dgm:pt modelId="{B699A848-653E-474E-B65B-FBE485E88BC1}" type="sibTrans" cxnId="{E7824A30-2C20-4DB7-A7C3-3D602CE95775}">
      <dgm:prSet/>
      <dgm:spPr/>
      <dgm:t>
        <a:bodyPr/>
        <a:lstStyle/>
        <a:p>
          <a:endParaRPr lang="es-ES"/>
        </a:p>
      </dgm:t>
    </dgm:pt>
    <dgm:pt modelId="{9CD513B3-8E45-4371-867B-095A5C205603}">
      <dgm:prSet phldrT="[Texto]"/>
      <dgm:spPr/>
      <dgm:t>
        <a:bodyPr/>
        <a:lstStyle/>
        <a:p>
          <a:r>
            <a:rPr lang="es-PE" smtClean="0"/>
            <a:t>Trabajo de campo</a:t>
          </a:r>
          <a:endParaRPr lang="es-ES" dirty="0"/>
        </a:p>
      </dgm:t>
    </dgm:pt>
    <dgm:pt modelId="{61A0E72A-9550-4218-B0AA-2EE52A4510A7}" type="parTrans" cxnId="{51CF59F7-D174-40BC-98B1-CF7DC389C44F}">
      <dgm:prSet/>
      <dgm:spPr/>
      <dgm:t>
        <a:bodyPr/>
        <a:lstStyle/>
        <a:p>
          <a:endParaRPr lang="es-ES"/>
        </a:p>
      </dgm:t>
    </dgm:pt>
    <dgm:pt modelId="{21DAAAA6-D6E0-457F-AB98-E0B68DA8604B}" type="sibTrans" cxnId="{51CF59F7-D174-40BC-98B1-CF7DC389C44F}">
      <dgm:prSet/>
      <dgm:spPr/>
      <dgm:t>
        <a:bodyPr/>
        <a:lstStyle/>
        <a:p>
          <a:endParaRPr lang="es-ES"/>
        </a:p>
      </dgm:t>
    </dgm:pt>
    <dgm:pt modelId="{2332367F-AF49-4938-825E-D174CE27F6E8}" type="pres">
      <dgm:prSet presAssocID="{965828A9-EC90-4A83-B47B-1F984FD43C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364E104-B866-4C3E-A4A3-C90CAB91B933}" type="pres">
      <dgm:prSet presAssocID="{D3FFFDCB-6C3B-424C-BD03-D8FC9C4B5D43}" presName="parentLin" presStyleCnt="0"/>
      <dgm:spPr/>
      <dgm:t>
        <a:bodyPr/>
        <a:lstStyle/>
        <a:p>
          <a:endParaRPr lang="es-ES"/>
        </a:p>
      </dgm:t>
    </dgm:pt>
    <dgm:pt modelId="{669F4D55-D041-477F-B079-4562CA2E7351}" type="pres">
      <dgm:prSet presAssocID="{D3FFFDCB-6C3B-424C-BD03-D8FC9C4B5D43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B6E6DDBA-9DF6-4208-8B64-48753D02CA7E}" type="pres">
      <dgm:prSet presAssocID="{D3FFFDCB-6C3B-424C-BD03-D8FC9C4B5D4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47AE9A-D554-4575-BE2D-D2E55AD26ECD}" type="pres">
      <dgm:prSet presAssocID="{D3FFFDCB-6C3B-424C-BD03-D8FC9C4B5D43}" presName="negativeSpace" presStyleCnt="0"/>
      <dgm:spPr/>
      <dgm:t>
        <a:bodyPr/>
        <a:lstStyle/>
        <a:p>
          <a:endParaRPr lang="es-ES"/>
        </a:p>
      </dgm:t>
    </dgm:pt>
    <dgm:pt modelId="{EF2AC76F-F168-4D79-87E0-CF297F3482A7}" type="pres">
      <dgm:prSet presAssocID="{D3FFFDCB-6C3B-424C-BD03-D8FC9C4B5D4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44D4A8-8944-462A-8181-0D76913BB8F9}" type="pres">
      <dgm:prSet presAssocID="{ACDC2CBA-23E0-45B5-849F-2E2A08224F75}" presName="spaceBetweenRectangles" presStyleCnt="0"/>
      <dgm:spPr/>
      <dgm:t>
        <a:bodyPr/>
        <a:lstStyle/>
        <a:p>
          <a:endParaRPr lang="es-ES"/>
        </a:p>
      </dgm:t>
    </dgm:pt>
    <dgm:pt modelId="{491B9166-2B0B-437D-AAE1-10E21280A074}" type="pres">
      <dgm:prSet presAssocID="{B0182700-D8EF-435B-8117-426F5C49B18B}" presName="parentLin" presStyleCnt="0"/>
      <dgm:spPr/>
      <dgm:t>
        <a:bodyPr/>
        <a:lstStyle/>
        <a:p>
          <a:endParaRPr lang="es-ES"/>
        </a:p>
      </dgm:t>
    </dgm:pt>
    <dgm:pt modelId="{D2DCCCAD-0F9A-4C85-BA6A-1756D51D534E}" type="pres">
      <dgm:prSet presAssocID="{B0182700-D8EF-435B-8117-426F5C49B18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1737671F-AB50-45EE-A5E0-4295D448DE1D}" type="pres">
      <dgm:prSet presAssocID="{B0182700-D8EF-435B-8117-426F5C49B18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B1A85D-12EC-4882-BD55-DB891BD449FF}" type="pres">
      <dgm:prSet presAssocID="{B0182700-D8EF-435B-8117-426F5C49B18B}" presName="negativeSpace" presStyleCnt="0"/>
      <dgm:spPr/>
      <dgm:t>
        <a:bodyPr/>
        <a:lstStyle/>
        <a:p>
          <a:endParaRPr lang="es-ES"/>
        </a:p>
      </dgm:t>
    </dgm:pt>
    <dgm:pt modelId="{64A8D189-AF89-463A-924A-33631C811D7C}" type="pres">
      <dgm:prSet presAssocID="{B0182700-D8EF-435B-8117-426F5C49B18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7E0CC3-ABBE-4218-9E0B-F8AA4858E18B}" type="pres">
      <dgm:prSet presAssocID="{B699A848-653E-474E-B65B-FBE485E88BC1}" presName="spaceBetweenRectangles" presStyleCnt="0"/>
      <dgm:spPr/>
      <dgm:t>
        <a:bodyPr/>
        <a:lstStyle/>
        <a:p>
          <a:endParaRPr lang="es-ES"/>
        </a:p>
      </dgm:t>
    </dgm:pt>
    <dgm:pt modelId="{DC4E8AD2-17A0-4125-B009-0FEFAB5D2ADF}" type="pres">
      <dgm:prSet presAssocID="{9CD513B3-8E45-4371-867B-095A5C205603}" presName="parentLin" presStyleCnt="0"/>
      <dgm:spPr/>
      <dgm:t>
        <a:bodyPr/>
        <a:lstStyle/>
        <a:p>
          <a:endParaRPr lang="es-ES"/>
        </a:p>
      </dgm:t>
    </dgm:pt>
    <dgm:pt modelId="{5B175B3B-0463-4786-B989-89F7364A215F}" type="pres">
      <dgm:prSet presAssocID="{9CD513B3-8E45-4371-867B-095A5C205603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F0A48AEC-FCC1-451B-BDA8-042DB92766EB}" type="pres">
      <dgm:prSet presAssocID="{9CD513B3-8E45-4371-867B-095A5C20560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559D7D-4781-4D28-8DF9-5E04BEAB4585}" type="pres">
      <dgm:prSet presAssocID="{9CD513B3-8E45-4371-867B-095A5C205603}" presName="negativeSpace" presStyleCnt="0"/>
      <dgm:spPr/>
      <dgm:t>
        <a:bodyPr/>
        <a:lstStyle/>
        <a:p>
          <a:endParaRPr lang="es-ES"/>
        </a:p>
      </dgm:t>
    </dgm:pt>
    <dgm:pt modelId="{ED50664A-5AD4-4F03-9A5D-448B5AB057F9}" type="pres">
      <dgm:prSet presAssocID="{9CD513B3-8E45-4371-867B-095A5C20560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DBDE7F7-D2EA-4B61-9EBF-EFC2AF25FF66}" type="presOf" srcId="{D3FFFDCB-6C3B-424C-BD03-D8FC9C4B5D43}" destId="{669F4D55-D041-477F-B079-4562CA2E7351}" srcOrd="0" destOrd="0" presId="urn:microsoft.com/office/officeart/2005/8/layout/list1"/>
    <dgm:cxn modelId="{04ABEA73-6996-4BF2-801A-CD2A58E997DA}" type="presOf" srcId="{B0182700-D8EF-435B-8117-426F5C49B18B}" destId="{D2DCCCAD-0F9A-4C85-BA6A-1756D51D534E}" srcOrd="0" destOrd="0" presId="urn:microsoft.com/office/officeart/2005/8/layout/list1"/>
    <dgm:cxn modelId="{19899F3E-0C30-4E16-ACCA-65A3FE70B7C0}" type="presOf" srcId="{9CD513B3-8E45-4371-867B-095A5C205603}" destId="{5B175B3B-0463-4786-B989-89F7364A215F}" srcOrd="0" destOrd="0" presId="urn:microsoft.com/office/officeart/2005/8/layout/list1"/>
    <dgm:cxn modelId="{51CF59F7-D174-40BC-98B1-CF7DC389C44F}" srcId="{965828A9-EC90-4A83-B47B-1F984FD43C26}" destId="{9CD513B3-8E45-4371-867B-095A5C205603}" srcOrd="2" destOrd="0" parTransId="{61A0E72A-9550-4218-B0AA-2EE52A4510A7}" sibTransId="{21DAAAA6-D6E0-457F-AB98-E0B68DA8604B}"/>
    <dgm:cxn modelId="{D7BD5A09-D8CB-4C12-8F16-1E36294B02D3}" type="presOf" srcId="{D3FFFDCB-6C3B-424C-BD03-D8FC9C4B5D43}" destId="{B6E6DDBA-9DF6-4208-8B64-48753D02CA7E}" srcOrd="1" destOrd="0" presId="urn:microsoft.com/office/officeart/2005/8/layout/list1"/>
    <dgm:cxn modelId="{22FBB513-B058-446C-9E5E-FC2C5122A71A}" type="presOf" srcId="{965828A9-EC90-4A83-B47B-1F984FD43C26}" destId="{2332367F-AF49-4938-825E-D174CE27F6E8}" srcOrd="0" destOrd="0" presId="urn:microsoft.com/office/officeart/2005/8/layout/list1"/>
    <dgm:cxn modelId="{14781D3B-F441-4162-9BDA-4B5EBC4D85C9}" type="presOf" srcId="{B0182700-D8EF-435B-8117-426F5C49B18B}" destId="{1737671F-AB50-45EE-A5E0-4295D448DE1D}" srcOrd="1" destOrd="0" presId="urn:microsoft.com/office/officeart/2005/8/layout/list1"/>
    <dgm:cxn modelId="{E7824A30-2C20-4DB7-A7C3-3D602CE95775}" srcId="{965828A9-EC90-4A83-B47B-1F984FD43C26}" destId="{B0182700-D8EF-435B-8117-426F5C49B18B}" srcOrd="1" destOrd="0" parTransId="{14B01FD2-2DB4-4719-80DD-55AAF812F742}" sibTransId="{B699A848-653E-474E-B65B-FBE485E88BC1}"/>
    <dgm:cxn modelId="{0B821D09-7266-45F7-8E9D-C096905CA8DD}" srcId="{965828A9-EC90-4A83-B47B-1F984FD43C26}" destId="{D3FFFDCB-6C3B-424C-BD03-D8FC9C4B5D43}" srcOrd="0" destOrd="0" parTransId="{A8060309-F993-4573-AE3C-4E5FE1B8F35B}" sibTransId="{ACDC2CBA-23E0-45B5-849F-2E2A08224F75}"/>
    <dgm:cxn modelId="{80D52A70-31E5-4173-B862-A62C9826BAE2}" type="presOf" srcId="{9CD513B3-8E45-4371-867B-095A5C205603}" destId="{F0A48AEC-FCC1-451B-BDA8-042DB92766EB}" srcOrd="1" destOrd="0" presId="urn:microsoft.com/office/officeart/2005/8/layout/list1"/>
    <dgm:cxn modelId="{84AB8036-800C-4888-ADC7-1DE159CE2216}" type="presParOf" srcId="{2332367F-AF49-4938-825E-D174CE27F6E8}" destId="{9364E104-B866-4C3E-A4A3-C90CAB91B933}" srcOrd="0" destOrd="0" presId="urn:microsoft.com/office/officeart/2005/8/layout/list1"/>
    <dgm:cxn modelId="{E1556EB5-CECD-4FD2-9D99-12C527812A4D}" type="presParOf" srcId="{9364E104-B866-4C3E-A4A3-C90CAB91B933}" destId="{669F4D55-D041-477F-B079-4562CA2E7351}" srcOrd="0" destOrd="0" presId="urn:microsoft.com/office/officeart/2005/8/layout/list1"/>
    <dgm:cxn modelId="{428E2C54-CC30-42A3-A2A6-2A315E2422B1}" type="presParOf" srcId="{9364E104-B866-4C3E-A4A3-C90CAB91B933}" destId="{B6E6DDBA-9DF6-4208-8B64-48753D02CA7E}" srcOrd="1" destOrd="0" presId="urn:microsoft.com/office/officeart/2005/8/layout/list1"/>
    <dgm:cxn modelId="{244AA512-74D1-4C10-88ED-40EE6F019D54}" type="presParOf" srcId="{2332367F-AF49-4938-825E-D174CE27F6E8}" destId="{9E47AE9A-D554-4575-BE2D-D2E55AD26ECD}" srcOrd="1" destOrd="0" presId="urn:microsoft.com/office/officeart/2005/8/layout/list1"/>
    <dgm:cxn modelId="{4D565549-B9F1-463B-A3FE-A1572C40159B}" type="presParOf" srcId="{2332367F-AF49-4938-825E-D174CE27F6E8}" destId="{EF2AC76F-F168-4D79-87E0-CF297F3482A7}" srcOrd="2" destOrd="0" presId="urn:microsoft.com/office/officeart/2005/8/layout/list1"/>
    <dgm:cxn modelId="{FD8F2575-33A6-42D5-898A-8FAB96654308}" type="presParOf" srcId="{2332367F-AF49-4938-825E-D174CE27F6E8}" destId="{6944D4A8-8944-462A-8181-0D76913BB8F9}" srcOrd="3" destOrd="0" presId="urn:microsoft.com/office/officeart/2005/8/layout/list1"/>
    <dgm:cxn modelId="{0741F0BE-FFE1-4FA3-AA1A-362C8359082B}" type="presParOf" srcId="{2332367F-AF49-4938-825E-D174CE27F6E8}" destId="{491B9166-2B0B-437D-AAE1-10E21280A074}" srcOrd="4" destOrd="0" presId="urn:microsoft.com/office/officeart/2005/8/layout/list1"/>
    <dgm:cxn modelId="{BDE61521-8B99-4DB4-BCAC-7478ECA17C7D}" type="presParOf" srcId="{491B9166-2B0B-437D-AAE1-10E21280A074}" destId="{D2DCCCAD-0F9A-4C85-BA6A-1756D51D534E}" srcOrd="0" destOrd="0" presId="urn:microsoft.com/office/officeart/2005/8/layout/list1"/>
    <dgm:cxn modelId="{5C49D0AC-C1D5-455C-BCFD-94C920142D2D}" type="presParOf" srcId="{491B9166-2B0B-437D-AAE1-10E21280A074}" destId="{1737671F-AB50-45EE-A5E0-4295D448DE1D}" srcOrd="1" destOrd="0" presId="urn:microsoft.com/office/officeart/2005/8/layout/list1"/>
    <dgm:cxn modelId="{641187DD-1FF9-4F48-ABA3-D52E870B4C55}" type="presParOf" srcId="{2332367F-AF49-4938-825E-D174CE27F6E8}" destId="{47B1A85D-12EC-4882-BD55-DB891BD449FF}" srcOrd="5" destOrd="0" presId="urn:microsoft.com/office/officeart/2005/8/layout/list1"/>
    <dgm:cxn modelId="{1B36BB8A-676A-4CB4-8961-12726BB40618}" type="presParOf" srcId="{2332367F-AF49-4938-825E-D174CE27F6E8}" destId="{64A8D189-AF89-463A-924A-33631C811D7C}" srcOrd="6" destOrd="0" presId="urn:microsoft.com/office/officeart/2005/8/layout/list1"/>
    <dgm:cxn modelId="{9E63B5A7-A49D-4F0C-81B6-31FD00866109}" type="presParOf" srcId="{2332367F-AF49-4938-825E-D174CE27F6E8}" destId="{627E0CC3-ABBE-4218-9E0B-F8AA4858E18B}" srcOrd="7" destOrd="0" presId="urn:microsoft.com/office/officeart/2005/8/layout/list1"/>
    <dgm:cxn modelId="{85E84F62-F5B6-4A43-A747-96CF32E5171D}" type="presParOf" srcId="{2332367F-AF49-4938-825E-D174CE27F6E8}" destId="{DC4E8AD2-17A0-4125-B009-0FEFAB5D2ADF}" srcOrd="8" destOrd="0" presId="urn:microsoft.com/office/officeart/2005/8/layout/list1"/>
    <dgm:cxn modelId="{8BDF681E-49EA-43F0-B3C4-C3820F3435BC}" type="presParOf" srcId="{DC4E8AD2-17A0-4125-B009-0FEFAB5D2ADF}" destId="{5B175B3B-0463-4786-B989-89F7364A215F}" srcOrd="0" destOrd="0" presId="urn:microsoft.com/office/officeart/2005/8/layout/list1"/>
    <dgm:cxn modelId="{14351EF0-62BF-4E01-B7D9-8981FFEEAFDF}" type="presParOf" srcId="{DC4E8AD2-17A0-4125-B009-0FEFAB5D2ADF}" destId="{F0A48AEC-FCC1-451B-BDA8-042DB92766EB}" srcOrd="1" destOrd="0" presId="urn:microsoft.com/office/officeart/2005/8/layout/list1"/>
    <dgm:cxn modelId="{4538DF37-9AA4-411C-A161-D6969D056B5D}" type="presParOf" srcId="{2332367F-AF49-4938-825E-D174CE27F6E8}" destId="{0A559D7D-4781-4D28-8DF9-5E04BEAB4585}" srcOrd="9" destOrd="0" presId="urn:microsoft.com/office/officeart/2005/8/layout/list1"/>
    <dgm:cxn modelId="{373F4083-C9FA-4C4E-8456-8DAB51041018}" type="presParOf" srcId="{2332367F-AF49-4938-825E-D174CE27F6E8}" destId="{ED50664A-5AD4-4F03-9A5D-448B5AB057F9}" srcOrd="10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5828A9-EC90-4A83-B47B-1F984FD43C26}" type="doc">
      <dgm:prSet loTypeId="urn:microsoft.com/office/officeart/2005/8/layout/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3FFFDCB-6C3B-424C-BD03-D8FC9C4B5D43}">
      <dgm:prSet phldrT="[Texto]"/>
      <dgm:spPr/>
      <dgm:t>
        <a:bodyPr/>
        <a:lstStyle/>
        <a:p>
          <a:r>
            <a:rPr lang="es-PE" smtClean="0"/>
            <a:t>Sistematización de la experiencia</a:t>
          </a:r>
          <a:endParaRPr lang="es-ES" dirty="0"/>
        </a:p>
      </dgm:t>
    </dgm:pt>
    <dgm:pt modelId="{A8060309-F993-4573-AE3C-4E5FE1B8F35B}" type="parTrans" cxnId="{0B821D09-7266-45F7-8E9D-C096905CA8DD}">
      <dgm:prSet/>
      <dgm:spPr/>
      <dgm:t>
        <a:bodyPr/>
        <a:lstStyle/>
        <a:p>
          <a:endParaRPr lang="es-ES"/>
        </a:p>
      </dgm:t>
    </dgm:pt>
    <dgm:pt modelId="{ACDC2CBA-23E0-45B5-849F-2E2A08224F75}" type="sibTrans" cxnId="{0B821D09-7266-45F7-8E9D-C096905CA8DD}">
      <dgm:prSet/>
      <dgm:spPr/>
      <dgm:t>
        <a:bodyPr/>
        <a:lstStyle/>
        <a:p>
          <a:endParaRPr lang="es-ES"/>
        </a:p>
      </dgm:t>
    </dgm:pt>
    <dgm:pt modelId="{B0182700-D8EF-435B-8117-426F5C49B18B}">
      <dgm:prSet phldrT="[Texto]"/>
      <dgm:spPr/>
      <dgm:t>
        <a:bodyPr/>
        <a:lstStyle/>
        <a:p>
          <a:r>
            <a:rPr lang="es-PE" smtClean="0"/>
            <a:t>Trabajo por capacidades desde todas las áreas de aprendizaje</a:t>
          </a:r>
          <a:endParaRPr lang="es-ES" dirty="0"/>
        </a:p>
      </dgm:t>
    </dgm:pt>
    <dgm:pt modelId="{14B01FD2-2DB4-4719-80DD-55AAF812F742}" type="parTrans" cxnId="{E7824A30-2C20-4DB7-A7C3-3D602CE95775}">
      <dgm:prSet/>
      <dgm:spPr/>
      <dgm:t>
        <a:bodyPr/>
        <a:lstStyle/>
        <a:p>
          <a:endParaRPr lang="es-ES"/>
        </a:p>
      </dgm:t>
    </dgm:pt>
    <dgm:pt modelId="{B699A848-653E-474E-B65B-FBE485E88BC1}" type="sibTrans" cxnId="{E7824A30-2C20-4DB7-A7C3-3D602CE95775}">
      <dgm:prSet/>
      <dgm:spPr/>
      <dgm:t>
        <a:bodyPr/>
        <a:lstStyle/>
        <a:p>
          <a:endParaRPr lang="es-ES"/>
        </a:p>
      </dgm:t>
    </dgm:pt>
    <dgm:pt modelId="{9CD513B3-8E45-4371-867B-095A5C205603}">
      <dgm:prSet phldrT="[Texto]"/>
      <dgm:spPr/>
      <dgm:t>
        <a:bodyPr/>
        <a:lstStyle/>
        <a:p>
          <a:r>
            <a:rPr lang="es-PE" smtClean="0"/>
            <a:t>Liderazgo cristiano</a:t>
          </a:r>
          <a:endParaRPr lang="es-ES" dirty="0"/>
        </a:p>
      </dgm:t>
    </dgm:pt>
    <dgm:pt modelId="{61A0E72A-9550-4218-B0AA-2EE52A4510A7}" type="parTrans" cxnId="{51CF59F7-D174-40BC-98B1-CF7DC389C44F}">
      <dgm:prSet/>
      <dgm:spPr/>
      <dgm:t>
        <a:bodyPr/>
        <a:lstStyle/>
        <a:p>
          <a:endParaRPr lang="es-ES"/>
        </a:p>
      </dgm:t>
    </dgm:pt>
    <dgm:pt modelId="{21DAAAA6-D6E0-457F-AB98-E0B68DA8604B}" type="sibTrans" cxnId="{51CF59F7-D174-40BC-98B1-CF7DC389C44F}">
      <dgm:prSet/>
      <dgm:spPr/>
      <dgm:t>
        <a:bodyPr/>
        <a:lstStyle/>
        <a:p>
          <a:endParaRPr lang="es-ES"/>
        </a:p>
      </dgm:t>
    </dgm:pt>
    <dgm:pt modelId="{2332367F-AF49-4938-825E-D174CE27F6E8}" type="pres">
      <dgm:prSet presAssocID="{965828A9-EC90-4A83-B47B-1F984FD43C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364E104-B866-4C3E-A4A3-C90CAB91B933}" type="pres">
      <dgm:prSet presAssocID="{D3FFFDCB-6C3B-424C-BD03-D8FC9C4B5D43}" presName="parentLin" presStyleCnt="0"/>
      <dgm:spPr/>
      <dgm:t>
        <a:bodyPr/>
        <a:lstStyle/>
        <a:p>
          <a:endParaRPr lang="es-ES"/>
        </a:p>
      </dgm:t>
    </dgm:pt>
    <dgm:pt modelId="{669F4D55-D041-477F-B079-4562CA2E7351}" type="pres">
      <dgm:prSet presAssocID="{D3FFFDCB-6C3B-424C-BD03-D8FC9C4B5D43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B6E6DDBA-9DF6-4208-8B64-48753D02CA7E}" type="pres">
      <dgm:prSet presAssocID="{D3FFFDCB-6C3B-424C-BD03-D8FC9C4B5D4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47AE9A-D554-4575-BE2D-D2E55AD26ECD}" type="pres">
      <dgm:prSet presAssocID="{D3FFFDCB-6C3B-424C-BD03-D8FC9C4B5D43}" presName="negativeSpace" presStyleCnt="0"/>
      <dgm:spPr/>
      <dgm:t>
        <a:bodyPr/>
        <a:lstStyle/>
        <a:p>
          <a:endParaRPr lang="es-ES"/>
        </a:p>
      </dgm:t>
    </dgm:pt>
    <dgm:pt modelId="{EF2AC76F-F168-4D79-87E0-CF297F3482A7}" type="pres">
      <dgm:prSet presAssocID="{D3FFFDCB-6C3B-424C-BD03-D8FC9C4B5D4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44D4A8-8944-462A-8181-0D76913BB8F9}" type="pres">
      <dgm:prSet presAssocID="{ACDC2CBA-23E0-45B5-849F-2E2A08224F75}" presName="spaceBetweenRectangles" presStyleCnt="0"/>
      <dgm:spPr/>
      <dgm:t>
        <a:bodyPr/>
        <a:lstStyle/>
        <a:p>
          <a:endParaRPr lang="es-ES"/>
        </a:p>
      </dgm:t>
    </dgm:pt>
    <dgm:pt modelId="{491B9166-2B0B-437D-AAE1-10E21280A074}" type="pres">
      <dgm:prSet presAssocID="{B0182700-D8EF-435B-8117-426F5C49B18B}" presName="parentLin" presStyleCnt="0"/>
      <dgm:spPr/>
      <dgm:t>
        <a:bodyPr/>
        <a:lstStyle/>
        <a:p>
          <a:endParaRPr lang="es-ES"/>
        </a:p>
      </dgm:t>
    </dgm:pt>
    <dgm:pt modelId="{D2DCCCAD-0F9A-4C85-BA6A-1756D51D534E}" type="pres">
      <dgm:prSet presAssocID="{B0182700-D8EF-435B-8117-426F5C49B18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1737671F-AB50-45EE-A5E0-4295D448DE1D}" type="pres">
      <dgm:prSet presAssocID="{B0182700-D8EF-435B-8117-426F5C49B18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B1A85D-12EC-4882-BD55-DB891BD449FF}" type="pres">
      <dgm:prSet presAssocID="{B0182700-D8EF-435B-8117-426F5C49B18B}" presName="negativeSpace" presStyleCnt="0"/>
      <dgm:spPr/>
      <dgm:t>
        <a:bodyPr/>
        <a:lstStyle/>
        <a:p>
          <a:endParaRPr lang="es-ES"/>
        </a:p>
      </dgm:t>
    </dgm:pt>
    <dgm:pt modelId="{64A8D189-AF89-463A-924A-33631C811D7C}" type="pres">
      <dgm:prSet presAssocID="{B0182700-D8EF-435B-8117-426F5C49B18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7E0CC3-ABBE-4218-9E0B-F8AA4858E18B}" type="pres">
      <dgm:prSet presAssocID="{B699A848-653E-474E-B65B-FBE485E88BC1}" presName="spaceBetweenRectangles" presStyleCnt="0"/>
      <dgm:spPr/>
      <dgm:t>
        <a:bodyPr/>
        <a:lstStyle/>
        <a:p>
          <a:endParaRPr lang="es-ES"/>
        </a:p>
      </dgm:t>
    </dgm:pt>
    <dgm:pt modelId="{DC4E8AD2-17A0-4125-B009-0FEFAB5D2ADF}" type="pres">
      <dgm:prSet presAssocID="{9CD513B3-8E45-4371-867B-095A5C205603}" presName="parentLin" presStyleCnt="0"/>
      <dgm:spPr/>
      <dgm:t>
        <a:bodyPr/>
        <a:lstStyle/>
        <a:p>
          <a:endParaRPr lang="es-ES"/>
        </a:p>
      </dgm:t>
    </dgm:pt>
    <dgm:pt modelId="{5B175B3B-0463-4786-B989-89F7364A215F}" type="pres">
      <dgm:prSet presAssocID="{9CD513B3-8E45-4371-867B-095A5C205603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F0A48AEC-FCC1-451B-BDA8-042DB92766EB}" type="pres">
      <dgm:prSet presAssocID="{9CD513B3-8E45-4371-867B-095A5C20560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559D7D-4781-4D28-8DF9-5E04BEAB4585}" type="pres">
      <dgm:prSet presAssocID="{9CD513B3-8E45-4371-867B-095A5C205603}" presName="negativeSpace" presStyleCnt="0"/>
      <dgm:spPr/>
      <dgm:t>
        <a:bodyPr/>
        <a:lstStyle/>
        <a:p>
          <a:endParaRPr lang="es-ES"/>
        </a:p>
      </dgm:t>
    </dgm:pt>
    <dgm:pt modelId="{ED50664A-5AD4-4F03-9A5D-448B5AB057F9}" type="pres">
      <dgm:prSet presAssocID="{9CD513B3-8E45-4371-867B-095A5C20560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EE3E66D-3968-4EB0-A254-FD93478721CD}" type="presOf" srcId="{D3FFFDCB-6C3B-424C-BD03-D8FC9C4B5D43}" destId="{B6E6DDBA-9DF6-4208-8B64-48753D02CA7E}" srcOrd="1" destOrd="0" presId="urn:microsoft.com/office/officeart/2005/8/layout/list1"/>
    <dgm:cxn modelId="{DF5F2EFE-E2A6-4756-9EE6-E98B3EF0717F}" type="presOf" srcId="{9CD513B3-8E45-4371-867B-095A5C205603}" destId="{F0A48AEC-FCC1-451B-BDA8-042DB92766EB}" srcOrd="1" destOrd="0" presId="urn:microsoft.com/office/officeart/2005/8/layout/list1"/>
    <dgm:cxn modelId="{51CF59F7-D174-40BC-98B1-CF7DC389C44F}" srcId="{965828A9-EC90-4A83-B47B-1F984FD43C26}" destId="{9CD513B3-8E45-4371-867B-095A5C205603}" srcOrd="2" destOrd="0" parTransId="{61A0E72A-9550-4218-B0AA-2EE52A4510A7}" sibTransId="{21DAAAA6-D6E0-457F-AB98-E0B68DA8604B}"/>
    <dgm:cxn modelId="{99470320-727A-43A2-B801-43EB556B88C4}" type="presOf" srcId="{B0182700-D8EF-435B-8117-426F5C49B18B}" destId="{D2DCCCAD-0F9A-4C85-BA6A-1756D51D534E}" srcOrd="0" destOrd="0" presId="urn:microsoft.com/office/officeart/2005/8/layout/list1"/>
    <dgm:cxn modelId="{E7824A30-2C20-4DB7-A7C3-3D602CE95775}" srcId="{965828A9-EC90-4A83-B47B-1F984FD43C26}" destId="{B0182700-D8EF-435B-8117-426F5C49B18B}" srcOrd="1" destOrd="0" parTransId="{14B01FD2-2DB4-4719-80DD-55AAF812F742}" sibTransId="{B699A848-653E-474E-B65B-FBE485E88BC1}"/>
    <dgm:cxn modelId="{35814A06-58F6-4B78-AA29-93BFEE7A4F86}" type="presOf" srcId="{965828A9-EC90-4A83-B47B-1F984FD43C26}" destId="{2332367F-AF49-4938-825E-D174CE27F6E8}" srcOrd="0" destOrd="0" presId="urn:microsoft.com/office/officeart/2005/8/layout/list1"/>
    <dgm:cxn modelId="{72ECE730-AB0A-484B-A917-6B2B7B8EA57E}" type="presOf" srcId="{D3FFFDCB-6C3B-424C-BD03-D8FC9C4B5D43}" destId="{669F4D55-D041-477F-B079-4562CA2E7351}" srcOrd="0" destOrd="0" presId="urn:microsoft.com/office/officeart/2005/8/layout/list1"/>
    <dgm:cxn modelId="{0B821D09-7266-45F7-8E9D-C096905CA8DD}" srcId="{965828A9-EC90-4A83-B47B-1F984FD43C26}" destId="{D3FFFDCB-6C3B-424C-BD03-D8FC9C4B5D43}" srcOrd="0" destOrd="0" parTransId="{A8060309-F993-4573-AE3C-4E5FE1B8F35B}" sibTransId="{ACDC2CBA-23E0-45B5-849F-2E2A08224F75}"/>
    <dgm:cxn modelId="{98DF34CA-D85B-4BF8-A657-48EEFA18EE47}" type="presOf" srcId="{B0182700-D8EF-435B-8117-426F5C49B18B}" destId="{1737671F-AB50-45EE-A5E0-4295D448DE1D}" srcOrd="1" destOrd="0" presId="urn:microsoft.com/office/officeart/2005/8/layout/list1"/>
    <dgm:cxn modelId="{33000C04-0042-4F09-AE39-69901F9FA2F3}" type="presOf" srcId="{9CD513B3-8E45-4371-867B-095A5C205603}" destId="{5B175B3B-0463-4786-B989-89F7364A215F}" srcOrd="0" destOrd="0" presId="urn:microsoft.com/office/officeart/2005/8/layout/list1"/>
    <dgm:cxn modelId="{42893540-C3EA-4ED6-A7E8-CDC093BE8429}" type="presParOf" srcId="{2332367F-AF49-4938-825E-D174CE27F6E8}" destId="{9364E104-B866-4C3E-A4A3-C90CAB91B933}" srcOrd="0" destOrd="0" presId="urn:microsoft.com/office/officeart/2005/8/layout/list1"/>
    <dgm:cxn modelId="{FE09C652-E7B2-4CB4-A2A1-1C20B562FCF5}" type="presParOf" srcId="{9364E104-B866-4C3E-A4A3-C90CAB91B933}" destId="{669F4D55-D041-477F-B079-4562CA2E7351}" srcOrd="0" destOrd="0" presId="urn:microsoft.com/office/officeart/2005/8/layout/list1"/>
    <dgm:cxn modelId="{3925B598-87B1-4F07-84AA-274B7EE02F0F}" type="presParOf" srcId="{9364E104-B866-4C3E-A4A3-C90CAB91B933}" destId="{B6E6DDBA-9DF6-4208-8B64-48753D02CA7E}" srcOrd="1" destOrd="0" presId="urn:microsoft.com/office/officeart/2005/8/layout/list1"/>
    <dgm:cxn modelId="{26AAA967-9683-4FDA-AE9F-EF7385929D14}" type="presParOf" srcId="{2332367F-AF49-4938-825E-D174CE27F6E8}" destId="{9E47AE9A-D554-4575-BE2D-D2E55AD26ECD}" srcOrd="1" destOrd="0" presId="urn:microsoft.com/office/officeart/2005/8/layout/list1"/>
    <dgm:cxn modelId="{89EE6C65-0CB6-4523-B0E9-118C7930A39D}" type="presParOf" srcId="{2332367F-AF49-4938-825E-D174CE27F6E8}" destId="{EF2AC76F-F168-4D79-87E0-CF297F3482A7}" srcOrd="2" destOrd="0" presId="urn:microsoft.com/office/officeart/2005/8/layout/list1"/>
    <dgm:cxn modelId="{E80B49B1-4591-4F58-ADC9-1C4E0826F8D9}" type="presParOf" srcId="{2332367F-AF49-4938-825E-D174CE27F6E8}" destId="{6944D4A8-8944-462A-8181-0D76913BB8F9}" srcOrd="3" destOrd="0" presId="urn:microsoft.com/office/officeart/2005/8/layout/list1"/>
    <dgm:cxn modelId="{AEF498C8-1D3A-4875-9FD0-3C5231CAB6F2}" type="presParOf" srcId="{2332367F-AF49-4938-825E-D174CE27F6E8}" destId="{491B9166-2B0B-437D-AAE1-10E21280A074}" srcOrd="4" destOrd="0" presId="urn:microsoft.com/office/officeart/2005/8/layout/list1"/>
    <dgm:cxn modelId="{A8D45139-6816-4BF1-8CF2-4705BEC2CC2C}" type="presParOf" srcId="{491B9166-2B0B-437D-AAE1-10E21280A074}" destId="{D2DCCCAD-0F9A-4C85-BA6A-1756D51D534E}" srcOrd="0" destOrd="0" presId="urn:microsoft.com/office/officeart/2005/8/layout/list1"/>
    <dgm:cxn modelId="{F981BFFC-404A-43FB-8D02-44CF422C24D3}" type="presParOf" srcId="{491B9166-2B0B-437D-AAE1-10E21280A074}" destId="{1737671F-AB50-45EE-A5E0-4295D448DE1D}" srcOrd="1" destOrd="0" presId="urn:microsoft.com/office/officeart/2005/8/layout/list1"/>
    <dgm:cxn modelId="{B19C262B-638F-4B29-8F0C-D27B1DE54714}" type="presParOf" srcId="{2332367F-AF49-4938-825E-D174CE27F6E8}" destId="{47B1A85D-12EC-4882-BD55-DB891BD449FF}" srcOrd="5" destOrd="0" presId="urn:microsoft.com/office/officeart/2005/8/layout/list1"/>
    <dgm:cxn modelId="{459CABC5-1938-4C83-8C08-433EA4C8E948}" type="presParOf" srcId="{2332367F-AF49-4938-825E-D174CE27F6E8}" destId="{64A8D189-AF89-463A-924A-33631C811D7C}" srcOrd="6" destOrd="0" presId="urn:microsoft.com/office/officeart/2005/8/layout/list1"/>
    <dgm:cxn modelId="{0D29B0A2-46A2-42DF-8E55-309064AB7769}" type="presParOf" srcId="{2332367F-AF49-4938-825E-D174CE27F6E8}" destId="{627E0CC3-ABBE-4218-9E0B-F8AA4858E18B}" srcOrd="7" destOrd="0" presId="urn:microsoft.com/office/officeart/2005/8/layout/list1"/>
    <dgm:cxn modelId="{D22B3056-BBE8-4ECB-AA88-4D8063553CF7}" type="presParOf" srcId="{2332367F-AF49-4938-825E-D174CE27F6E8}" destId="{DC4E8AD2-17A0-4125-B009-0FEFAB5D2ADF}" srcOrd="8" destOrd="0" presId="urn:microsoft.com/office/officeart/2005/8/layout/list1"/>
    <dgm:cxn modelId="{22DCCD42-D7B5-46C7-AE24-EF0000B39FFD}" type="presParOf" srcId="{DC4E8AD2-17A0-4125-B009-0FEFAB5D2ADF}" destId="{5B175B3B-0463-4786-B989-89F7364A215F}" srcOrd="0" destOrd="0" presId="urn:microsoft.com/office/officeart/2005/8/layout/list1"/>
    <dgm:cxn modelId="{15B2C8A0-8496-43A6-A3D4-68913870198F}" type="presParOf" srcId="{DC4E8AD2-17A0-4125-B009-0FEFAB5D2ADF}" destId="{F0A48AEC-FCC1-451B-BDA8-042DB92766EB}" srcOrd="1" destOrd="0" presId="urn:microsoft.com/office/officeart/2005/8/layout/list1"/>
    <dgm:cxn modelId="{707462FC-4614-4039-A392-F1C0D64DBAD0}" type="presParOf" srcId="{2332367F-AF49-4938-825E-D174CE27F6E8}" destId="{0A559D7D-4781-4D28-8DF9-5E04BEAB4585}" srcOrd="9" destOrd="0" presId="urn:microsoft.com/office/officeart/2005/8/layout/list1"/>
    <dgm:cxn modelId="{56BAE07D-230F-4EB3-811E-0BD79C858A20}" type="presParOf" srcId="{2332367F-AF49-4938-825E-D174CE27F6E8}" destId="{ED50664A-5AD4-4F03-9A5D-448B5AB057F9}" srcOrd="10" destOrd="0" presId="urn:microsoft.com/office/officeart/2005/8/layout/lis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ADDA4B-5551-483B-A04D-58B70C0FFE6C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176EE94-C8D3-404E-AC56-6A4C2F0F6A71}">
      <dgm:prSet phldrT="[Texto]"/>
      <dgm:spPr/>
      <dgm:t>
        <a:bodyPr/>
        <a:lstStyle/>
        <a:p>
          <a:r>
            <a:rPr lang="es-ES" smtClean="0"/>
            <a:t>Investigación teórica </a:t>
          </a:r>
          <a:endParaRPr lang="es-ES" dirty="0"/>
        </a:p>
      </dgm:t>
    </dgm:pt>
    <dgm:pt modelId="{15A3DFEC-2F53-48F9-92B7-9D4E62E299DC}" type="parTrans" cxnId="{3D2F3226-B418-4F07-B3D1-BE85A1F8C35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56BED2E-9D5D-4D96-AD08-A0B43648A428}" type="sibTrans" cxnId="{3D2F3226-B418-4F07-B3D1-BE85A1F8C35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54D4B3D-EDD4-4D47-B8A1-B56AB5BE873D}">
      <dgm:prSet phldrT="[Texto]"/>
      <dgm:spPr/>
      <dgm:t>
        <a:bodyPr/>
        <a:lstStyle/>
        <a:p>
          <a:r>
            <a:rPr lang="es-ES" smtClean="0"/>
            <a:t>Fichaje</a:t>
          </a:r>
          <a:endParaRPr lang="es-ES" dirty="0"/>
        </a:p>
      </dgm:t>
    </dgm:pt>
    <dgm:pt modelId="{220DA2B9-741E-46F4-865C-F4267C01C8C9}" type="parTrans" cxnId="{85E9919A-ED4E-40BF-AE13-FBCAEA2C7EE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53774F5-C8EF-4018-98C3-B0A45DB38829}" type="sibTrans" cxnId="{85E9919A-ED4E-40BF-AE13-FBCAEA2C7EE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D88F15D-F5D4-4376-A603-B250B7E01360}">
      <dgm:prSet phldrT="[Texto]"/>
      <dgm:spPr/>
      <dgm:t>
        <a:bodyPr/>
        <a:lstStyle/>
        <a:p>
          <a:r>
            <a:rPr lang="es-ES" smtClean="0"/>
            <a:t>Trabajo de equipo</a:t>
          </a:r>
          <a:endParaRPr lang="es-ES" dirty="0"/>
        </a:p>
      </dgm:t>
    </dgm:pt>
    <dgm:pt modelId="{C07A3920-6491-4275-BD9C-A7C4A49AA347}" type="parTrans" cxnId="{6770A211-4538-4FBC-8390-908FE18FE80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5970DC4-6CF9-4477-950C-E8A22BE47090}" type="sibTrans" cxnId="{6770A211-4538-4FBC-8390-908FE18FE80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95C3174-640F-4C53-A5E1-EC0F66F4177E}">
      <dgm:prSet phldrT="[Texto]"/>
      <dgm:spPr/>
      <dgm:t>
        <a:bodyPr/>
        <a:lstStyle/>
        <a:p>
          <a:r>
            <a:rPr lang="es-ES" smtClean="0"/>
            <a:t>Análisis e interpretación crítica</a:t>
          </a:r>
          <a:endParaRPr lang="es-ES" dirty="0"/>
        </a:p>
      </dgm:t>
    </dgm:pt>
    <dgm:pt modelId="{5B4FCD04-EE67-4154-BC8D-C0CC61477B88}" type="parTrans" cxnId="{ECFED009-9AB6-4299-9DB8-C4D055F8462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83B9927-43BD-490A-8E7C-2A25891784F0}" type="sibTrans" cxnId="{ECFED009-9AB6-4299-9DB8-C4D055F8462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AAE7880-CC02-443D-AD4F-BF903898FC48}">
      <dgm:prSet phldrT="[Texto]"/>
      <dgm:spPr/>
      <dgm:t>
        <a:bodyPr/>
        <a:lstStyle/>
        <a:p>
          <a:r>
            <a:rPr lang="es-ES" smtClean="0"/>
            <a:t>Investigación de campo</a:t>
          </a:r>
          <a:endParaRPr lang="es-ES" dirty="0"/>
        </a:p>
      </dgm:t>
    </dgm:pt>
    <dgm:pt modelId="{0CB8C637-1F74-40F5-B78C-96392E909026}" type="parTrans" cxnId="{05E91267-BD13-4173-B2A9-C2D79168CBC4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E5ACD5B-EB9D-4A07-B679-601EB87C7ECF}" type="sibTrans" cxnId="{05E91267-BD13-4173-B2A9-C2D79168CBC4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A50896B-468A-4625-858C-FF00411D5D39}">
      <dgm:prSet phldrT="[Texto]"/>
      <dgm:spPr/>
      <dgm:t>
        <a:bodyPr/>
        <a:lstStyle/>
        <a:p>
          <a:r>
            <a:rPr lang="es-ES" smtClean="0"/>
            <a:t>Exposición oral</a:t>
          </a:r>
          <a:endParaRPr lang="es-ES" dirty="0"/>
        </a:p>
      </dgm:t>
    </dgm:pt>
    <dgm:pt modelId="{547B1AAC-B0DB-4FD8-A364-166217187D4D}" type="parTrans" cxnId="{C3E3A7EA-BD22-4A7B-8991-F6C7ABA1329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39FF19C-3FC8-409C-8213-79C7C2878AFE}" type="sibTrans" cxnId="{C3E3A7EA-BD22-4A7B-8991-F6C7ABA1329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1EA5BF1-4636-4049-A4AF-298247C6BEED}">
      <dgm:prSet/>
      <dgm:spPr/>
      <dgm:t>
        <a:bodyPr/>
        <a:lstStyle/>
        <a:p>
          <a:r>
            <a:rPr lang="es-ES" smtClean="0"/>
            <a:t>Aplicación de entrevistas, encuestas y organizadores gráficos</a:t>
          </a:r>
          <a:endParaRPr lang="es-ES"/>
        </a:p>
      </dgm:t>
    </dgm:pt>
    <dgm:pt modelId="{B887C525-7682-4F1F-A5AE-16DDA73451E8}" type="parTrans" cxnId="{D5CE46AF-8296-4592-AB0D-FC116F71293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059759C-486A-4D4E-9744-542DEB2214FC}" type="sibTrans" cxnId="{D5CE46AF-8296-4592-AB0D-FC116F71293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FCB1AE0-8829-4249-ADA6-C1714D22FFAD}">
      <dgm:prSet/>
      <dgm:spPr/>
      <dgm:t>
        <a:bodyPr/>
        <a:lstStyle/>
        <a:p>
          <a:r>
            <a:rPr lang="es-ES" smtClean="0"/>
            <a:t>Cuaderno de  campo </a:t>
          </a:r>
          <a:endParaRPr lang="es-PE" dirty="0"/>
        </a:p>
      </dgm:t>
    </dgm:pt>
    <dgm:pt modelId="{7E910C34-325B-49A4-83A4-C49B73687A11}" type="parTrans" cxnId="{6F83993B-EC27-487A-B8D6-DED057801E1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C60D0C2-B9CA-417E-9AAF-90BCF21E99A3}" type="sibTrans" cxnId="{6F83993B-EC27-487A-B8D6-DED057801E1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99CAF8E-74B0-4CC9-BBA0-9F83197E97D5}">
      <dgm:prSet/>
      <dgm:spPr/>
      <dgm:t>
        <a:bodyPr/>
        <a:lstStyle/>
        <a:p>
          <a:r>
            <a:rPr lang="es-ES" smtClean="0"/>
            <a:t>Uso de las Tics para la sistematización de la experiencia</a:t>
          </a:r>
          <a:endParaRPr lang="es-PE" dirty="0"/>
        </a:p>
      </dgm:t>
    </dgm:pt>
    <dgm:pt modelId="{65E29146-82A7-4947-BBF1-84178089D8BA}" type="parTrans" cxnId="{AB49CC1A-4817-4489-90A0-4CE7372F9E2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64F6E61-3CB5-4828-8A8D-CE7C071E2B72}" type="sibTrans" cxnId="{AB49CC1A-4817-4489-90A0-4CE7372F9E2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0BCEDBC-D9D3-47D9-84EB-6C819BE2BCCF}" type="pres">
      <dgm:prSet presAssocID="{54ADDA4B-5551-483B-A04D-58B70C0FFE6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F176B7B-FD69-408F-919D-3026DD99CDB2}" type="pres">
      <dgm:prSet presAssocID="{2176EE94-C8D3-404E-AC56-6A4C2F0F6A71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5DB591-29FE-42B0-941F-FDAAE83FB4E9}" type="pres">
      <dgm:prSet presAssocID="{356BED2E-9D5D-4D96-AD08-A0B43648A428}" presName="sibTrans" presStyleCnt="0"/>
      <dgm:spPr/>
      <dgm:t>
        <a:bodyPr/>
        <a:lstStyle/>
        <a:p>
          <a:endParaRPr lang="es-ES"/>
        </a:p>
      </dgm:t>
    </dgm:pt>
    <dgm:pt modelId="{9374E21A-8666-47C1-9343-72A2BDD834A0}" type="pres">
      <dgm:prSet presAssocID="{A54D4B3D-EDD4-4D47-B8A1-B56AB5BE873D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1FF3F4-3334-41ED-B8AB-E10B40FD00C6}" type="pres">
      <dgm:prSet presAssocID="{953774F5-C8EF-4018-98C3-B0A45DB38829}" presName="sibTrans" presStyleCnt="0"/>
      <dgm:spPr/>
      <dgm:t>
        <a:bodyPr/>
        <a:lstStyle/>
        <a:p>
          <a:endParaRPr lang="es-ES"/>
        </a:p>
      </dgm:t>
    </dgm:pt>
    <dgm:pt modelId="{839B292C-9625-4275-BBE1-802D7D72FE8C}" type="pres">
      <dgm:prSet presAssocID="{8D88F15D-F5D4-4376-A603-B250B7E01360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CD802A-2381-4466-8D4C-51BCCEF72FF7}" type="pres">
      <dgm:prSet presAssocID="{F5970DC4-6CF9-4477-950C-E8A22BE47090}" presName="sibTrans" presStyleCnt="0"/>
      <dgm:spPr/>
      <dgm:t>
        <a:bodyPr/>
        <a:lstStyle/>
        <a:p>
          <a:endParaRPr lang="es-ES"/>
        </a:p>
      </dgm:t>
    </dgm:pt>
    <dgm:pt modelId="{760246AA-3B7A-4AC8-9D82-0510536D1F11}" type="pres">
      <dgm:prSet presAssocID="{595C3174-640F-4C53-A5E1-EC0F66F4177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955E5B-47C6-4583-A8C4-871548581E40}" type="pres">
      <dgm:prSet presAssocID="{983B9927-43BD-490A-8E7C-2A25891784F0}" presName="sibTrans" presStyleCnt="0"/>
      <dgm:spPr/>
      <dgm:t>
        <a:bodyPr/>
        <a:lstStyle/>
        <a:p>
          <a:endParaRPr lang="es-ES"/>
        </a:p>
      </dgm:t>
    </dgm:pt>
    <dgm:pt modelId="{3729E375-C1BB-43D5-8995-526AEACF35F1}" type="pres">
      <dgm:prSet presAssocID="{8AAE7880-CC02-443D-AD4F-BF903898FC4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41E564-FE04-4974-99B2-8C3DA0543CDF}" type="pres">
      <dgm:prSet presAssocID="{9E5ACD5B-EB9D-4A07-B679-601EB87C7ECF}" presName="sibTrans" presStyleCnt="0"/>
      <dgm:spPr/>
      <dgm:t>
        <a:bodyPr/>
        <a:lstStyle/>
        <a:p>
          <a:endParaRPr lang="es-ES"/>
        </a:p>
      </dgm:t>
    </dgm:pt>
    <dgm:pt modelId="{E66B313E-A283-4B2B-9440-2C4E61CE3525}" type="pres">
      <dgm:prSet presAssocID="{0FCB1AE0-8829-4249-ADA6-C1714D22FFAD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D53A9A-FDF0-4191-8D43-F9DB050A9A4A}" type="pres">
      <dgm:prSet presAssocID="{2C60D0C2-B9CA-417E-9AAF-90BCF21E99A3}" presName="sibTrans" presStyleCnt="0"/>
      <dgm:spPr/>
      <dgm:t>
        <a:bodyPr/>
        <a:lstStyle/>
        <a:p>
          <a:endParaRPr lang="es-ES"/>
        </a:p>
      </dgm:t>
    </dgm:pt>
    <dgm:pt modelId="{618756CA-0BB4-49B3-9949-81FC0C19354E}" type="pres">
      <dgm:prSet presAssocID="{81EA5BF1-4636-4049-A4AF-298247C6BEED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8027FD-0D5C-4605-A10A-AC1E02D7F9F1}" type="pres">
      <dgm:prSet presAssocID="{1059759C-486A-4D4E-9744-542DEB2214FC}" presName="sibTrans" presStyleCnt="0"/>
      <dgm:spPr/>
      <dgm:t>
        <a:bodyPr/>
        <a:lstStyle/>
        <a:p>
          <a:endParaRPr lang="es-ES"/>
        </a:p>
      </dgm:t>
    </dgm:pt>
    <dgm:pt modelId="{53F2AA45-8850-452B-9DCA-B0E5D529F22D}" type="pres">
      <dgm:prSet presAssocID="{8A50896B-468A-4625-858C-FF00411D5D3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98C755-9F70-414D-BBC9-CDBA1FAB0AD3}" type="pres">
      <dgm:prSet presAssocID="{539FF19C-3FC8-409C-8213-79C7C2878AFE}" presName="sibTrans" presStyleCnt="0"/>
      <dgm:spPr/>
      <dgm:t>
        <a:bodyPr/>
        <a:lstStyle/>
        <a:p>
          <a:endParaRPr lang="es-ES"/>
        </a:p>
      </dgm:t>
    </dgm:pt>
    <dgm:pt modelId="{4B4047C3-619D-45AF-83AD-DEBE477ABBDF}" type="pres">
      <dgm:prSet presAssocID="{599CAF8E-74B0-4CC9-BBA0-9F83197E97D5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09F9DFE-AC9E-4BDC-A765-B44C187A031F}" type="presOf" srcId="{8A50896B-468A-4625-858C-FF00411D5D39}" destId="{53F2AA45-8850-452B-9DCA-B0E5D529F22D}" srcOrd="0" destOrd="0" presId="urn:microsoft.com/office/officeart/2005/8/layout/default"/>
    <dgm:cxn modelId="{3C97C601-0425-489D-AC54-843D34F01A23}" type="presOf" srcId="{599CAF8E-74B0-4CC9-BBA0-9F83197E97D5}" destId="{4B4047C3-619D-45AF-83AD-DEBE477ABBDF}" srcOrd="0" destOrd="0" presId="urn:microsoft.com/office/officeart/2005/8/layout/default"/>
    <dgm:cxn modelId="{05E91267-BD13-4173-B2A9-C2D79168CBC4}" srcId="{54ADDA4B-5551-483B-A04D-58B70C0FFE6C}" destId="{8AAE7880-CC02-443D-AD4F-BF903898FC48}" srcOrd="4" destOrd="0" parTransId="{0CB8C637-1F74-40F5-B78C-96392E909026}" sibTransId="{9E5ACD5B-EB9D-4A07-B679-601EB87C7ECF}"/>
    <dgm:cxn modelId="{AB49CC1A-4817-4489-90A0-4CE7372F9E20}" srcId="{54ADDA4B-5551-483B-A04D-58B70C0FFE6C}" destId="{599CAF8E-74B0-4CC9-BBA0-9F83197E97D5}" srcOrd="8" destOrd="0" parTransId="{65E29146-82A7-4947-BBF1-84178089D8BA}" sibTransId="{064F6E61-3CB5-4828-8A8D-CE7C071E2B72}"/>
    <dgm:cxn modelId="{B61C485E-37FB-44B4-A6FD-8DC437EF2BA9}" type="presOf" srcId="{81EA5BF1-4636-4049-A4AF-298247C6BEED}" destId="{618756CA-0BB4-49B3-9949-81FC0C19354E}" srcOrd="0" destOrd="0" presId="urn:microsoft.com/office/officeart/2005/8/layout/default"/>
    <dgm:cxn modelId="{ACB44064-F5FA-4F02-BBA4-C857ADCEB39C}" type="presOf" srcId="{8D88F15D-F5D4-4376-A603-B250B7E01360}" destId="{839B292C-9625-4275-BBE1-802D7D72FE8C}" srcOrd="0" destOrd="0" presId="urn:microsoft.com/office/officeart/2005/8/layout/default"/>
    <dgm:cxn modelId="{C3E3A7EA-BD22-4A7B-8991-F6C7ABA13291}" srcId="{54ADDA4B-5551-483B-A04D-58B70C0FFE6C}" destId="{8A50896B-468A-4625-858C-FF00411D5D39}" srcOrd="7" destOrd="0" parTransId="{547B1AAC-B0DB-4FD8-A364-166217187D4D}" sibTransId="{539FF19C-3FC8-409C-8213-79C7C2878AFE}"/>
    <dgm:cxn modelId="{ADB24666-B2B4-4F7A-B609-B3BCA0711928}" type="presOf" srcId="{595C3174-640F-4C53-A5E1-EC0F66F4177E}" destId="{760246AA-3B7A-4AC8-9D82-0510536D1F11}" srcOrd="0" destOrd="0" presId="urn:microsoft.com/office/officeart/2005/8/layout/default"/>
    <dgm:cxn modelId="{6770A211-4538-4FBC-8390-908FE18FE808}" srcId="{54ADDA4B-5551-483B-A04D-58B70C0FFE6C}" destId="{8D88F15D-F5D4-4376-A603-B250B7E01360}" srcOrd="2" destOrd="0" parTransId="{C07A3920-6491-4275-BD9C-A7C4A49AA347}" sibTransId="{F5970DC4-6CF9-4477-950C-E8A22BE47090}"/>
    <dgm:cxn modelId="{EA37C172-C059-4EEE-9742-9EACBF26EB48}" type="presOf" srcId="{2176EE94-C8D3-404E-AC56-6A4C2F0F6A71}" destId="{5F176B7B-FD69-408F-919D-3026DD99CDB2}" srcOrd="0" destOrd="0" presId="urn:microsoft.com/office/officeart/2005/8/layout/default"/>
    <dgm:cxn modelId="{85E9919A-ED4E-40BF-AE13-FBCAEA2C7EE9}" srcId="{54ADDA4B-5551-483B-A04D-58B70C0FFE6C}" destId="{A54D4B3D-EDD4-4D47-B8A1-B56AB5BE873D}" srcOrd="1" destOrd="0" parTransId="{220DA2B9-741E-46F4-865C-F4267C01C8C9}" sibTransId="{953774F5-C8EF-4018-98C3-B0A45DB38829}"/>
    <dgm:cxn modelId="{DCE8D07B-66CA-49CA-B102-83EACDCC15C2}" type="presOf" srcId="{8AAE7880-CC02-443D-AD4F-BF903898FC48}" destId="{3729E375-C1BB-43D5-8995-526AEACF35F1}" srcOrd="0" destOrd="0" presId="urn:microsoft.com/office/officeart/2005/8/layout/default"/>
    <dgm:cxn modelId="{6F945512-C292-47F5-8E1E-7E6697C68066}" type="presOf" srcId="{54ADDA4B-5551-483B-A04D-58B70C0FFE6C}" destId="{A0BCEDBC-D9D3-47D9-84EB-6C819BE2BCCF}" srcOrd="0" destOrd="0" presId="urn:microsoft.com/office/officeart/2005/8/layout/default"/>
    <dgm:cxn modelId="{3D2F3226-B418-4F07-B3D1-BE85A1F8C355}" srcId="{54ADDA4B-5551-483B-A04D-58B70C0FFE6C}" destId="{2176EE94-C8D3-404E-AC56-6A4C2F0F6A71}" srcOrd="0" destOrd="0" parTransId="{15A3DFEC-2F53-48F9-92B7-9D4E62E299DC}" sibTransId="{356BED2E-9D5D-4D96-AD08-A0B43648A428}"/>
    <dgm:cxn modelId="{ECFED009-9AB6-4299-9DB8-C4D055F84623}" srcId="{54ADDA4B-5551-483B-A04D-58B70C0FFE6C}" destId="{595C3174-640F-4C53-A5E1-EC0F66F4177E}" srcOrd="3" destOrd="0" parTransId="{5B4FCD04-EE67-4154-BC8D-C0CC61477B88}" sibTransId="{983B9927-43BD-490A-8E7C-2A25891784F0}"/>
    <dgm:cxn modelId="{6F83993B-EC27-487A-B8D6-DED057801E19}" srcId="{54ADDA4B-5551-483B-A04D-58B70C0FFE6C}" destId="{0FCB1AE0-8829-4249-ADA6-C1714D22FFAD}" srcOrd="5" destOrd="0" parTransId="{7E910C34-325B-49A4-83A4-C49B73687A11}" sibTransId="{2C60D0C2-B9CA-417E-9AAF-90BCF21E99A3}"/>
    <dgm:cxn modelId="{D8EE1D9A-C529-4C8F-AD9F-786723979C5C}" type="presOf" srcId="{0FCB1AE0-8829-4249-ADA6-C1714D22FFAD}" destId="{E66B313E-A283-4B2B-9440-2C4E61CE3525}" srcOrd="0" destOrd="0" presId="urn:microsoft.com/office/officeart/2005/8/layout/default"/>
    <dgm:cxn modelId="{462698BC-D7B5-4CD9-8AA7-1ADB63CA9747}" type="presOf" srcId="{A54D4B3D-EDD4-4D47-B8A1-B56AB5BE873D}" destId="{9374E21A-8666-47C1-9343-72A2BDD834A0}" srcOrd="0" destOrd="0" presId="urn:microsoft.com/office/officeart/2005/8/layout/default"/>
    <dgm:cxn modelId="{D5CE46AF-8296-4592-AB0D-FC116F712938}" srcId="{54ADDA4B-5551-483B-A04D-58B70C0FFE6C}" destId="{81EA5BF1-4636-4049-A4AF-298247C6BEED}" srcOrd="6" destOrd="0" parTransId="{B887C525-7682-4F1F-A5AE-16DDA73451E8}" sibTransId="{1059759C-486A-4D4E-9744-542DEB2214FC}"/>
    <dgm:cxn modelId="{303D5E98-F96B-4EB8-8C2C-7B641D0D1BE9}" type="presParOf" srcId="{A0BCEDBC-D9D3-47D9-84EB-6C819BE2BCCF}" destId="{5F176B7B-FD69-408F-919D-3026DD99CDB2}" srcOrd="0" destOrd="0" presId="urn:microsoft.com/office/officeart/2005/8/layout/default"/>
    <dgm:cxn modelId="{8F0E36B9-78A3-431F-9BCC-DF89D0A3DF36}" type="presParOf" srcId="{A0BCEDBC-D9D3-47D9-84EB-6C819BE2BCCF}" destId="{DF5DB591-29FE-42B0-941F-FDAAE83FB4E9}" srcOrd="1" destOrd="0" presId="urn:microsoft.com/office/officeart/2005/8/layout/default"/>
    <dgm:cxn modelId="{2A4DA430-0FE8-4553-9F7F-105495911920}" type="presParOf" srcId="{A0BCEDBC-D9D3-47D9-84EB-6C819BE2BCCF}" destId="{9374E21A-8666-47C1-9343-72A2BDD834A0}" srcOrd="2" destOrd="0" presId="urn:microsoft.com/office/officeart/2005/8/layout/default"/>
    <dgm:cxn modelId="{EB67E5F8-D0EB-41AF-8C9F-FB5217BD567E}" type="presParOf" srcId="{A0BCEDBC-D9D3-47D9-84EB-6C819BE2BCCF}" destId="{961FF3F4-3334-41ED-B8AB-E10B40FD00C6}" srcOrd="3" destOrd="0" presId="urn:microsoft.com/office/officeart/2005/8/layout/default"/>
    <dgm:cxn modelId="{4C82FD81-000A-43CF-83A4-F400ED25E859}" type="presParOf" srcId="{A0BCEDBC-D9D3-47D9-84EB-6C819BE2BCCF}" destId="{839B292C-9625-4275-BBE1-802D7D72FE8C}" srcOrd="4" destOrd="0" presId="urn:microsoft.com/office/officeart/2005/8/layout/default"/>
    <dgm:cxn modelId="{1D16546F-76E3-40FB-AD1C-AE307537F45F}" type="presParOf" srcId="{A0BCEDBC-D9D3-47D9-84EB-6C819BE2BCCF}" destId="{40CD802A-2381-4466-8D4C-51BCCEF72FF7}" srcOrd="5" destOrd="0" presId="urn:microsoft.com/office/officeart/2005/8/layout/default"/>
    <dgm:cxn modelId="{EDAC872F-F4F6-4B00-9313-194C24F06B27}" type="presParOf" srcId="{A0BCEDBC-D9D3-47D9-84EB-6C819BE2BCCF}" destId="{760246AA-3B7A-4AC8-9D82-0510536D1F11}" srcOrd="6" destOrd="0" presId="urn:microsoft.com/office/officeart/2005/8/layout/default"/>
    <dgm:cxn modelId="{70E36E88-9201-45DD-86CF-84329ECB5780}" type="presParOf" srcId="{A0BCEDBC-D9D3-47D9-84EB-6C819BE2BCCF}" destId="{69955E5B-47C6-4583-A8C4-871548581E40}" srcOrd="7" destOrd="0" presId="urn:microsoft.com/office/officeart/2005/8/layout/default"/>
    <dgm:cxn modelId="{359C2118-35B1-46C1-849F-A339674853CD}" type="presParOf" srcId="{A0BCEDBC-D9D3-47D9-84EB-6C819BE2BCCF}" destId="{3729E375-C1BB-43D5-8995-526AEACF35F1}" srcOrd="8" destOrd="0" presId="urn:microsoft.com/office/officeart/2005/8/layout/default"/>
    <dgm:cxn modelId="{4D0BA662-E9FC-4C94-91A4-C238EFBB3530}" type="presParOf" srcId="{A0BCEDBC-D9D3-47D9-84EB-6C819BE2BCCF}" destId="{3341E564-FE04-4974-99B2-8C3DA0543CDF}" srcOrd="9" destOrd="0" presId="urn:microsoft.com/office/officeart/2005/8/layout/default"/>
    <dgm:cxn modelId="{39669815-A6FE-4198-9511-86473BC891C6}" type="presParOf" srcId="{A0BCEDBC-D9D3-47D9-84EB-6C819BE2BCCF}" destId="{E66B313E-A283-4B2B-9440-2C4E61CE3525}" srcOrd="10" destOrd="0" presId="urn:microsoft.com/office/officeart/2005/8/layout/default"/>
    <dgm:cxn modelId="{FF70357C-A4A3-4378-A9BE-572FF87AE135}" type="presParOf" srcId="{A0BCEDBC-D9D3-47D9-84EB-6C819BE2BCCF}" destId="{5FD53A9A-FDF0-4191-8D43-F9DB050A9A4A}" srcOrd="11" destOrd="0" presId="urn:microsoft.com/office/officeart/2005/8/layout/default"/>
    <dgm:cxn modelId="{772A1211-1037-473D-A833-C852E5E2E7D7}" type="presParOf" srcId="{A0BCEDBC-D9D3-47D9-84EB-6C819BE2BCCF}" destId="{618756CA-0BB4-49B3-9949-81FC0C19354E}" srcOrd="12" destOrd="0" presId="urn:microsoft.com/office/officeart/2005/8/layout/default"/>
    <dgm:cxn modelId="{F2A7A2E0-4EC8-4900-B2F9-D9F86832DA95}" type="presParOf" srcId="{A0BCEDBC-D9D3-47D9-84EB-6C819BE2BCCF}" destId="{E68027FD-0D5C-4605-A10A-AC1E02D7F9F1}" srcOrd="13" destOrd="0" presId="urn:microsoft.com/office/officeart/2005/8/layout/default"/>
    <dgm:cxn modelId="{1DEC1DD1-1BE9-4110-BB3C-81205D4496C5}" type="presParOf" srcId="{A0BCEDBC-D9D3-47D9-84EB-6C819BE2BCCF}" destId="{53F2AA45-8850-452B-9DCA-B0E5D529F22D}" srcOrd="14" destOrd="0" presId="urn:microsoft.com/office/officeart/2005/8/layout/default"/>
    <dgm:cxn modelId="{3C0DE068-FBE4-4416-B58A-16ED9A585B72}" type="presParOf" srcId="{A0BCEDBC-D9D3-47D9-84EB-6C819BE2BCCF}" destId="{C298C755-9F70-414D-BBC9-CDBA1FAB0AD3}" srcOrd="15" destOrd="0" presId="urn:microsoft.com/office/officeart/2005/8/layout/default"/>
    <dgm:cxn modelId="{374F3DDC-8E01-4F68-8D8A-32ABC8B206BB}" type="presParOf" srcId="{A0BCEDBC-D9D3-47D9-84EB-6C819BE2BCCF}" destId="{4B4047C3-619D-45AF-83AD-DEBE477ABBDF}" srcOrd="16" destOrd="0" presId="urn:microsoft.com/office/officeart/2005/8/layout/defaul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2584D2-883E-4F0C-8895-FF094573018C}" type="doc">
      <dgm:prSet loTypeId="urn:microsoft.com/office/officeart/2005/8/layout/arrow6" loCatId="relationship" qsTypeId="urn:microsoft.com/office/officeart/2005/8/quickstyle/3d3" qsCatId="3D" csTypeId="urn:microsoft.com/office/officeart/2005/8/colors/colorful4" csCatId="colorful" phldr="1"/>
      <dgm:spPr/>
    </dgm:pt>
    <dgm:pt modelId="{47FFBA3A-F5ED-4113-A8FA-C92D3991E43A}">
      <dgm:prSet phldrT="[Texto]" custT="1"/>
      <dgm:spPr/>
      <dgm:t>
        <a:bodyPr/>
        <a:lstStyle/>
        <a:p>
          <a:r>
            <a:rPr lang="es-ES" sz="3200" dirty="0" smtClean="0"/>
            <a:t>Comunidades de provincias</a:t>
          </a:r>
          <a:endParaRPr lang="es-ES" sz="3200" dirty="0"/>
        </a:p>
      </dgm:t>
    </dgm:pt>
    <dgm:pt modelId="{019FB7D2-8506-496A-ACB0-A4B9E73AC5BE}" type="parTrans" cxnId="{206E1816-466B-460E-AAD9-8EDA8E26D511}">
      <dgm:prSet/>
      <dgm:spPr/>
      <dgm:t>
        <a:bodyPr/>
        <a:lstStyle/>
        <a:p>
          <a:endParaRPr lang="es-ES"/>
        </a:p>
      </dgm:t>
    </dgm:pt>
    <dgm:pt modelId="{99C60A6B-3CAC-48E6-A008-A2AF42782F35}" type="sibTrans" cxnId="{206E1816-466B-460E-AAD9-8EDA8E26D511}">
      <dgm:prSet/>
      <dgm:spPr/>
      <dgm:t>
        <a:bodyPr/>
        <a:lstStyle/>
        <a:p>
          <a:endParaRPr lang="es-ES"/>
        </a:p>
      </dgm:t>
    </dgm:pt>
    <dgm:pt modelId="{1CC552D5-D8FB-4B1F-A452-4586C54631D5}">
      <dgm:prSet phldrT="[Texto]"/>
      <dgm:spPr/>
      <dgm:t>
        <a:bodyPr/>
        <a:lstStyle/>
        <a:p>
          <a:r>
            <a:rPr lang="es-ES" dirty="0" smtClean="0"/>
            <a:t>Alumnos de 5to de Primaria a 5to de secundaria</a:t>
          </a:r>
          <a:endParaRPr lang="es-ES" dirty="0"/>
        </a:p>
      </dgm:t>
    </dgm:pt>
    <dgm:pt modelId="{1E84E31A-5399-49C0-A273-4E3182074A5D}" type="parTrans" cxnId="{BFFA5AD4-D2BC-45BE-BBDA-4DF8A7369948}">
      <dgm:prSet/>
      <dgm:spPr/>
      <dgm:t>
        <a:bodyPr/>
        <a:lstStyle/>
        <a:p>
          <a:endParaRPr lang="es-ES"/>
        </a:p>
      </dgm:t>
    </dgm:pt>
    <dgm:pt modelId="{71A7F1DD-C3F9-45ED-A8DA-4C856BD9320F}" type="sibTrans" cxnId="{BFFA5AD4-D2BC-45BE-BBDA-4DF8A7369948}">
      <dgm:prSet/>
      <dgm:spPr/>
      <dgm:t>
        <a:bodyPr/>
        <a:lstStyle/>
        <a:p>
          <a:endParaRPr lang="es-ES"/>
        </a:p>
      </dgm:t>
    </dgm:pt>
    <dgm:pt modelId="{17301897-59EA-4A85-8531-570D90EC0337}" type="pres">
      <dgm:prSet presAssocID="{672584D2-883E-4F0C-8895-FF094573018C}" presName="compositeShape" presStyleCnt="0">
        <dgm:presLayoutVars>
          <dgm:chMax val="2"/>
          <dgm:dir/>
          <dgm:resizeHandles val="exact"/>
        </dgm:presLayoutVars>
      </dgm:prSet>
      <dgm:spPr/>
    </dgm:pt>
    <dgm:pt modelId="{C4CDDAE5-2347-4A86-BBCE-E1BA8450F4DC}" type="pres">
      <dgm:prSet presAssocID="{672584D2-883E-4F0C-8895-FF094573018C}" presName="ribbon" presStyleLbl="node1" presStyleIdx="0" presStyleCn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12EE7763-EB54-4AA3-A3BC-50ADCCD78930}" type="pres">
      <dgm:prSet presAssocID="{672584D2-883E-4F0C-8895-FF094573018C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E1A0C4-BB5B-4C4D-A53D-30C51D6D5E56}" type="pres">
      <dgm:prSet presAssocID="{672584D2-883E-4F0C-8895-FF094573018C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FFA5AD4-D2BC-45BE-BBDA-4DF8A7369948}" srcId="{672584D2-883E-4F0C-8895-FF094573018C}" destId="{1CC552D5-D8FB-4B1F-A452-4586C54631D5}" srcOrd="1" destOrd="0" parTransId="{1E84E31A-5399-49C0-A273-4E3182074A5D}" sibTransId="{71A7F1DD-C3F9-45ED-A8DA-4C856BD9320F}"/>
    <dgm:cxn modelId="{BF098C46-689E-484B-94E3-860C4CFD5A57}" type="presOf" srcId="{672584D2-883E-4F0C-8895-FF094573018C}" destId="{17301897-59EA-4A85-8531-570D90EC0337}" srcOrd="0" destOrd="0" presId="urn:microsoft.com/office/officeart/2005/8/layout/arrow6"/>
    <dgm:cxn modelId="{92BC744D-6DE6-4C95-A34B-E77894E71D71}" type="presOf" srcId="{1CC552D5-D8FB-4B1F-A452-4586C54631D5}" destId="{7FE1A0C4-BB5B-4C4D-A53D-30C51D6D5E56}" srcOrd="0" destOrd="0" presId="urn:microsoft.com/office/officeart/2005/8/layout/arrow6"/>
    <dgm:cxn modelId="{206E1816-466B-460E-AAD9-8EDA8E26D511}" srcId="{672584D2-883E-4F0C-8895-FF094573018C}" destId="{47FFBA3A-F5ED-4113-A8FA-C92D3991E43A}" srcOrd="0" destOrd="0" parTransId="{019FB7D2-8506-496A-ACB0-A4B9E73AC5BE}" sibTransId="{99C60A6B-3CAC-48E6-A008-A2AF42782F35}"/>
    <dgm:cxn modelId="{FA398D97-8D2E-4523-94FD-77309092682E}" type="presOf" srcId="{47FFBA3A-F5ED-4113-A8FA-C92D3991E43A}" destId="{12EE7763-EB54-4AA3-A3BC-50ADCCD78930}" srcOrd="0" destOrd="0" presId="urn:microsoft.com/office/officeart/2005/8/layout/arrow6"/>
    <dgm:cxn modelId="{4A7F9669-5C9A-4524-B38F-7288DD044E18}" type="presParOf" srcId="{17301897-59EA-4A85-8531-570D90EC0337}" destId="{C4CDDAE5-2347-4A86-BBCE-E1BA8450F4DC}" srcOrd="0" destOrd="0" presId="urn:microsoft.com/office/officeart/2005/8/layout/arrow6"/>
    <dgm:cxn modelId="{CB22BA5A-73CC-4534-8BA3-3F1CA9CC21B7}" type="presParOf" srcId="{17301897-59EA-4A85-8531-570D90EC0337}" destId="{12EE7763-EB54-4AA3-A3BC-50ADCCD78930}" srcOrd="1" destOrd="0" presId="urn:microsoft.com/office/officeart/2005/8/layout/arrow6"/>
    <dgm:cxn modelId="{FF06275A-70CB-4E48-94DE-C0B4F404D6BD}" type="presParOf" srcId="{17301897-59EA-4A85-8531-570D90EC0337}" destId="{7FE1A0C4-BB5B-4C4D-A53D-30C51D6D5E56}" srcOrd="2" destOrd="0" presId="urn:microsoft.com/office/officeart/2005/8/layout/arrow6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9038FF-857C-406A-B02D-0192F672BAC1}" type="doc">
      <dgm:prSet loTypeId="urn:microsoft.com/office/officeart/2005/8/layout/pyramid2" loCatId="list" qsTypeId="urn:microsoft.com/office/officeart/2005/8/quickstyle/simple5" qsCatId="simple" csTypeId="urn:microsoft.com/office/officeart/2005/8/colors/colorful1" csCatId="colorful" phldr="1"/>
      <dgm:spPr/>
    </dgm:pt>
    <dgm:pt modelId="{5A810CBD-D50A-4088-9EC6-EC760C7D747D}">
      <dgm:prSet phldrT="[Texto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PE" dirty="0" smtClean="0"/>
            <a:t>Evaluación y sistematización </a:t>
          </a:r>
          <a:endParaRPr lang="es-ES" dirty="0"/>
        </a:p>
      </dgm:t>
    </dgm:pt>
    <dgm:pt modelId="{E09C1BA9-1932-426F-BF22-B56C253D4DDB}" type="parTrans" cxnId="{964AFDCA-D385-4222-9AB6-2E32DD11C697}">
      <dgm:prSet/>
      <dgm:spPr/>
      <dgm:t>
        <a:bodyPr/>
        <a:lstStyle/>
        <a:p>
          <a:endParaRPr lang="es-ES"/>
        </a:p>
      </dgm:t>
    </dgm:pt>
    <dgm:pt modelId="{5967DE3C-8B81-442A-9875-A56BEF3E1A89}" type="sibTrans" cxnId="{964AFDCA-D385-4222-9AB6-2E32DD11C697}">
      <dgm:prSet/>
      <dgm:spPr/>
      <dgm:t>
        <a:bodyPr/>
        <a:lstStyle/>
        <a:p>
          <a:endParaRPr lang="es-ES"/>
        </a:p>
      </dgm:t>
    </dgm:pt>
    <dgm:pt modelId="{C0D86051-3042-4B4D-B324-6DB14063E42F}">
      <dgm:prSet phldrT="[Texto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PE" dirty="0" smtClean="0"/>
            <a:t>Trabajo articulado </a:t>
          </a:r>
          <a:endParaRPr lang="es-ES" dirty="0"/>
        </a:p>
      </dgm:t>
    </dgm:pt>
    <dgm:pt modelId="{AC47FBAE-4712-429C-81A1-7961648FD39C}" type="parTrans" cxnId="{0BE27542-34AF-4A33-A840-F67E6BFD9704}">
      <dgm:prSet/>
      <dgm:spPr/>
      <dgm:t>
        <a:bodyPr/>
        <a:lstStyle/>
        <a:p>
          <a:endParaRPr lang="es-ES"/>
        </a:p>
      </dgm:t>
    </dgm:pt>
    <dgm:pt modelId="{D12C98E2-6F90-4D0F-845A-CEDB55AEE47E}" type="sibTrans" cxnId="{0BE27542-34AF-4A33-A840-F67E6BFD9704}">
      <dgm:prSet/>
      <dgm:spPr/>
      <dgm:t>
        <a:bodyPr/>
        <a:lstStyle/>
        <a:p>
          <a:endParaRPr lang="es-ES"/>
        </a:p>
      </dgm:t>
    </dgm:pt>
    <dgm:pt modelId="{9B123292-B511-40CB-B7E8-939939F9CDCB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PE" dirty="0" smtClean="0"/>
            <a:t>Registro de la información </a:t>
          </a:r>
          <a:endParaRPr lang="es-ES" dirty="0"/>
        </a:p>
      </dgm:t>
    </dgm:pt>
    <dgm:pt modelId="{C2F1B27A-9889-4758-A39E-DCC684453F85}" type="parTrans" cxnId="{EECFB94C-FF31-4C66-9192-2EA105C2E720}">
      <dgm:prSet/>
      <dgm:spPr/>
      <dgm:t>
        <a:bodyPr/>
        <a:lstStyle/>
        <a:p>
          <a:endParaRPr lang="es-ES"/>
        </a:p>
      </dgm:t>
    </dgm:pt>
    <dgm:pt modelId="{1195EF0D-B255-4C39-8E37-BED16B1AFB18}" type="sibTrans" cxnId="{EECFB94C-FF31-4C66-9192-2EA105C2E720}">
      <dgm:prSet/>
      <dgm:spPr/>
      <dgm:t>
        <a:bodyPr/>
        <a:lstStyle/>
        <a:p>
          <a:endParaRPr lang="es-ES"/>
        </a:p>
      </dgm:t>
    </dgm:pt>
    <dgm:pt modelId="{1727161E-2EBA-4A99-B78F-E21F1B4DEAD9}">
      <dgm:prSet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PE" dirty="0" smtClean="0"/>
            <a:t>Padres de familia como aliados </a:t>
          </a:r>
          <a:endParaRPr lang="es-ES" dirty="0"/>
        </a:p>
      </dgm:t>
    </dgm:pt>
    <dgm:pt modelId="{26DB049F-822F-4865-94B3-2117DF228AEB}" type="parTrans" cxnId="{17ED87DB-AAE1-4C32-BDD8-52568319C599}">
      <dgm:prSet/>
      <dgm:spPr/>
      <dgm:t>
        <a:bodyPr/>
        <a:lstStyle/>
        <a:p>
          <a:endParaRPr lang="es-ES"/>
        </a:p>
      </dgm:t>
    </dgm:pt>
    <dgm:pt modelId="{46EDACA1-BCF7-4DB8-BF6D-0602AB3671B0}" type="sibTrans" cxnId="{17ED87DB-AAE1-4C32-BDD8-52568319C599}">
      <dgm:prSet/>
      <dgm:spPr/>
      <dgm:t>
        <a:bodyPr/>
        <a:lstStyle/>
        <a:p>
          <a:endParaRPr lang="es-ES"/>
        </a:p>
      </dgm:t>
    </dgm:pt>
    <dgm:pt modelId="{87603BA6-A298-4227-9FB3-AD2B12F03403}" type="pres">
      <dgm:prSet presAssocID="{A59038FF-857C-406A-B02D-0192F672BAC1}" presName="compositeShape" presStyleCnt="0">
        <dgm:presLayoutVars>
          <dgm:dir/>
          <dgm:resizeHandles/>
        </dgm:presLayoutVars>
      </dgm:prSet>
      <dgm:spPr/>
    </dgm:pt>
    <dgm:pt modelId="{C2577720-23D1-4E98-88D0-D72AD9CA7901}" type="pres">
      <dgm:prSet presAssocID="{A59038FF-857C-406A-B02D-0192F672BAC1}" presName="pyramid" presStyleLbl="node1" presStyleIdx="0" presStyleCnt="1"/>
      <dgm:spPr/>
    </dgm:pt>
    <dgm:pt modelId="{F7CE171B-12BE-4663-87FD-A03B457C68DD}" type="pres">
      <dgm:prSet presAssocID="{A59038FF-857C-406A-B02D-0192F672BAC1}" presName="theList" presStyleCnt="0"/>
      <dgm:spPr/>
    </dgm:pt>
    <dgm:pt modelId="{9EEF435A-2392-4BFC-B853-142885EE9227}" type="pres">
      <dgm:prSet presAssocID="{5A810CBD-D50A-4088-9EC6-EC760C7D747D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42784A-968A-4070-A254-CE74321C9F4F}" type="pres">
      <dgm:prSet presAssocID="{5A810CBD-D50A-4088-9EC6-EC760C7D747D}" presName="aSpace" presStyleCnt="0"/>
      <dgm:spPr/>
    </dgm:pt>
    <dgm:pt modelId="{6D078484-D6FB-4498-AE7A-9FB42610DA72}" type="pres">
      <dgm:prSet presAssocID="{C0D86051-3042-4B4D-B324-6DB14063E42F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9D42F3-A9D8-4413-9707-7A4E3156F260}" type="pres">
      <dgm:prSet presAssocID="{C0D86051-3042-4B4D-B324-6DB14063E42F}" presName="aSpace" presStyleCnt="0"/>
      <dgm:spPr/>
    </dgm:pt>
    <dgm:pt modelId="{85FD908D-21E1-43F4-B4BB-40E345DB935E}" type="pres">
      <dgm:prSet presAssocID="{9B123292-B511-40CB-B7E8-939939F9CDCB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8BE334-F020-469B-8706-E2779DC03A56}" type="pres">
      <dgm:prSet presAssocID="{9B123292-B511-40CB-B7E8-939939F9CDCB}" presName="aSpace" presStyleCnt="0"/>
      <dgm:spPr/>
    </dgm:pt>
    <dgm:pt modelId="{935C8E26-D6B7-4983-BF64-023D1D6DEEEA}" type="pres">
      <dgm:prSet presAssocID="{1727161E-2EBA-4A99-B78F-E21F1B4DEAD9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C45F8A-B57B-4DF7-A849-B68B57E82846}" type="pres">
      <dgm:prSet presAssocID="{1727161E-2EBA-4A99-B78F-E21F1B4DEAD9}" presName="aSpace" presStyleCnt="0"/>
      <dgm:spPr/>
    </dgm:pt>
  </dgm:ptLst>
  <dgm:cxnLst>
    <dgm:cxn modelId="{53F98431-727F-46DC-BFD5-4C91C5B1E678}" type="presOf" srcId="{C0D86051-3042-4B4D-B324-6DB14063E42F}" destId="{6D078484-D6FB-4498-AE7A-9FB42610DA72}" srcOrd="0" destOrd="0" presId="urn:microsoft.com/office/officeart/2005/8/layout/pyramid2"/>
    <dgm:cxn modelId="{E76115EF-16D2-44CA-81C4-3A4858903260}" type="presOf" srcId="{1727161E-2EBA-4A99-B78F-E21F1B4DEAD9}" destId="{935C8E26-D6B7-4983-BF64-023D1D6DEEEA}" srcOrd="0" destOrd="0" presId="urn:microsoft.com/office/officeart/2005/8/layout/pyramid2"/>
    <dgm:cxn modelId="{842B263C-0AA5-46E7-98CA-BA0C14039775}" type="presOf" srcId="{A59038FF-857C-406A-B02D-0192F672BAC1}" destId="{87603BA6-A298-4227-9FB3-AD2B12F03403}" srcOrd="0" destOrd="0" presId="urn:microsoft.com/office/officeart/2005/8/layout/pyramid2"/>
    <dgm:cxn modelId="{B38C8405-7851-4447-865A-3C5975B6C3EE}" type="presOf" srcId="{5A810CBD-D50A-4088-9EC6-EC760C7D747D}" destId="{9EEF435A-2392-4BFC-B853-142885EE9227}" srcOrd="0" destOrd="0" presId="urn:microsoft.com/office/officeart/2005/8/layout/pyramid2"/>
    <dgm:cxn modelId="{0BE27542-34AF-4A33-A840-F67E6BFD9704}" srcId="{A59038FF-857C-406A-B02D-0192F672BAC1}" destId="{C0D86051-3042-4B4D-B324-6DB14063E42F}" srcOrd="1" destOrd="0" parTransId="{AC47FBAE-4712-429C-81A1-7961648FD39C}" sibTransId="{D12C98E2-6F90-4D0F-845A-CEDB55AEE47E}"/>
    <dgm:cxn modelId="{84C5294C-A9F2-4BD1-8E39-97A8F5368FCC}" type="presOf" srcId="{9B123292-B511-40CB-B7E8-939939F9CDCB}" destId="{85FD908D-21E1-43F4-B4BB-40E345DB935E}" srcOrd="0" destOrd="0" presId="urn:microsoft.com/office/officeart/2005/8/layout/pyramid2"/>
    <dgm:cxn modelId="{EECFB94C-FF31-4C66-9192-2EA105C2E720}" srcId="{A59038FF-857C-406A-B02D-0192F672BAC1}" destId="{9B123292-B511-40CB-B7E8-939939F9CDCB}" srcOrd="2" destOrd="0" parTransId="{C2F1B27A-9889-4758-A39E-DCC684453F85}" sibTransId="{1195EF0D-B255-4C39-8E37-BED16B1AFB18}"/>
    <dgm:cxn modelId="{964AFDCA-D385-4222-9AB6-2E32DD11C697}" srcId="{A59038FF-857C-406A-B02D-0192F672BAC1}" destId="{5A810CBD-D50A-4088-9EC6-EC760C7D747D}" srcOrd="0" destOrd="0" parTransId="{E09C1BA9-1932-426F-BF22-B56C253D4DDB}" sibTransId="{5967DE3C-8B81-442A-9875-A56BEF3E1A89}"/>
    <dgm:cxn modelId="{17ED87DB-AAE1-4C32-BDD8-52568319C599}" srcId="{A59038FF-857C-406A-B02D-0192F672BAC1}" destId="{1727161E-2EBA-4A99-B78F-E21F1B4DEAD9}" srcOrd="3" destOrd="0" parTransId="{26DB049F-822F-4865-94B3-2117DF228AEB}" sibTransId="{46EDACA1-BCF7-4DB8-BF6D-0602AB3671B0}"/>
    <dgm:cxn modelId="{C8E4D9C6-9F93-4A7C-8CD4-4C7DC4120D5A}" type="presParOf" srcId="{87603BA6-A298-4227-9FB3-AD2B12F03403}" destId="{C2577720-23D1-4E98-88D0-D72AD9CA7901}" srcOrd="0" destOrd="0" presId="urn:microsoft.com/office/officeart/2005/8/layout/pyramid2"/>
    <dgm:cxn modelId="{0338498B-EC95-468E-9988-60CEBE4028EF}" type="presParOf" srcId="{87603BA6-A298-4227-9FB3-AD2B12F03403}" destId="{F7CE171B-12BE-4663-87FD-A03B457C68DD}" srcOrd="1" destOrd="0" presId="urn:microsoft.com/office/officeart/2005/8/layout/pyramid2"/>
    <dgm:cxn modelId="{07D1C1A3-1AD8-4E6D-A2FB-7CE3B5E0E9FE}" type="presParOf" srcId="{F7CE171B-12BE-4663-87FD-A03B457C68DD}" destId="{9EEF435A-2392-4BFC-B853-142885EE9227}" srcOrd="0" destOrd="0" presId="urn:microsoft.com/office/officeart/2005/8/layout/pyramid2"/>
    <dgm:cxn modelId="{E142C547-F80A-486E-B52F-39567F1ECA0B}" type="presParOf" srcId="{F7CE171B-12BE-4663-87FD-A03B457C68DD}" destId="{AD42784A-968A-4070-A254-CE74321C9F4F}" srcOrd="1" destOrd="0" presId="urn:microsoft.com/office/officeart/2005/8/layout/pyramid2"/>
    <dgm:cxn modelId="{C79878F4-FA0D-489A-A17C-135C2578BD52}" type="presParOf" srcId="{F7CE171B-12BE-4663-87FD-A03B457C68DD}" destId="{6D078484-D6FB-4498-AE7A-9FB42610DA72}" srcOrd="2" destOrd="0" presId="urn:microsoft.com/office/officeart/2005/8/layout/pyramid2"/>
    <dgm:cxn modelId="{5389970D-30AE-4079-A4AE-F827A57B1478}" type="presParOf" srcId="{F7CE171B-12BE-4663-87FD-A03B457C68DD}" destId="{CB9D42F3-A9D8-4413-9707-7A4E3156F260}" srcOrd="3" destOrd="0" presId="urn:microsoft.com/office/officeart/2005/8/layout/pyramid2"/>
    <dgm:cxn modelId="{4C2B06CF-BAB3-4129-B27A-5DFD88DBC74B}" type="presParOf" srcId="{F7CE171B-12BE-4663-87FD-A03B457C68DD}" destId="{85FD908D-21E1-43F4-B4BB-40E345DB935E}" srcOrd="4" destOrd="0" presId="urn:microsoft.com/office/officeart/2005/8/layout/pyramid2"/>
    <dgm:cxn modelId="{DAA24E4B-BCD4-41E5-99CA-FAEEF368BDBD}" type="presParOf" srcId="{F7CE171B-12BE-4663-87FD-A03B457C68DD}" destId="{078BE334-F020-469B-8706-E2779DC03A56}" srcOrd="5" destOrd="0" presId="urn:microsoft.com/office/officeart/2005/8/layout/pyramid2"/>
    <dgm:cxn modelId="{32334E5A-2134-4D7E-8157-C859DD167977}" type="presParOf" srcId="{F7CE171B-12BE-4663-87FD-A03B457C68DD}" destId="{935C8E26-D6B7-4983-BF64-023D1D6DEEEA}" srcOrd="6" destOrd="0" presId="urn:microsoft.com/office/officeart/2005/8/layout/pyramid2"/>
    <dgm:cxn modelId="{790F1302-7F20-4FAC-892B-4339E29BADE1}" type="presParOf" srcId="{F7CE171B-12BE-4663-87FD-A03B457C68DD}" destId="{33C45F8A-B57B-4DF7-A849-B68B57E82846}" srcOrd="7" destOrd="0" presId="urn:microsoft.com/office/officeart/2005/8/layout/pyramid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E5FF65-D5A9-4E45-A192-4334592987FC}" type="doc">
      <dgm:prSet loTypeId="urn:microsoft.com/office/officeart/2005/8/layout/hProcess9" loCatId="process" qsTypeId="urn:microsoft.com/office/officeart/2005/8/quickstyle/simple5" qsCatId="simple" csTypeId="urn:microsoft.com/office/officeart/2005/8/colors/colorful2" csCatId="colorful" phldr="1"/>
      <dgm:spPr/>
    </dgm:pt>
    <dgm:pt modelId="{202D0B55-5C50-4EA1-AE29-F78A35747DF3}">
      <dgm:prSet phldrT="[Texto]"/>
      <dgm:spPr/>
      <dgm:t>
        <a:bodyPr/>
        <a:lstStyle/>
        <a:p>
          <a:r>
            <a:rPr lang="es-ES" dirty="0" smtClean="0"/>
            <a:t>Desde el 2007</a:t>
          </a:r>
          <a:endParaRPr lang="es-ES" dirty="0"/>
        </a:p>
      </dgm:t>
    </dgm:pt>
    <dgm:pt modelId="{83048205-A68D-414F-A8E9-0716C6878557}" type="parTrans" cxnId="{2A917DD8-691A-426D-B25A-7DEEA1C46FE8}">
      <dgm:prSet/>
      <dgm:spPr/>
      <dgm:t>
        <a:bodyPr/>
        <a:lstStyle/>
        <a:p>
          <a:endParaRPr lang="es-ES"/>
        </a:p>
      </dgm:t>
    </dgm:pt>
    <dgm:pt modelId="{AD0EF506-78A8-44D4-A6EA-59E73E014FC6}" type="sibTrans" cxnId="{2A917DD8-691A-426D-B25A-7DEEA1C46FE8}">
      <dgm:prSet/>
      <dgm:spPr/>
      <dgm:t>
        <a:bodyPr/>
        <a:lstStyle/>
        <a:p>
          <a:endParaRPr lang="es-ES"/>
        </a:p>
      </dgm:t>
    </dgm:pt>
    <dgm:pt modelId="{6E0F1C5C-4040-46C4-B3EB-AF1A1A2FFAD1}">
      <dgm:prSet phldrT="[Texto]"/>
      <dgm:spPr/>
      <dgm:t>
        <a:bodyPr/>
        <a:lstStyle/>
        <a:p>
          <a:r>
            <a:rPr lang="es-ES" dirty="0" smtClean="0"/>
            <a:t>De 5to de Primaria a 5to año de secundaria</a:t>
          </a:r>
          <a:endParaRPr lang="es-ES" dirty="0"/>
        </a:p>
      </dgm:t>
    </dgm:pt>
    <dgm:pt modelId="{3D545390-DD1F-48A2-830A-D5A37F8300E9}" type="parTrans" cxnId="{404EE194-1250-4160-8EBE-32CD6452B536}">
      <dgm:prSet/>
      <dgm:spPr/>
      <dgm:t>
        <a:bodyPr/>
        <a:lstStyle/>
        <a:p>
          <a:endParaRPr lang="es-ES"/>
        </a:p>
      </dgm:t>
    </dgm:pt>
    <dgm:pt modelId="{D5C3F8A1-0F25-424E-94B1-BDBE16F06971}" type="sibTrans" cxnId="{404EE194-1250-4160-8EBE-32CD6452B536}">
      <dgm:prSet/>
      <dgm:spPr/>
      <dgm:t>
        <a:bodyPr/>
        <a:lstStyle/>
        <a:p>
          <a:endParaRPr lang="es-ES"/>
        </a:p>
      </dgm:t>
    </dgm:pt>
    <dgm:pt modelId="{6337AF26-7251-4516-AAA7-6CEA0E799C7F}">
      <dgm:prSet phldrT="[Texto]"/>
      <dgm:spPr/>
      <dgm:t>
        <a:bodyPr/>
        <a:lstStyle/>
        <a:p>
          <a:r>
            <a:rPr lang="es-ES" dirty="0" smtClean="0"/>
            <a:t>Sello de colegios YMCA</a:t>
          </a:r>
          <a:endParaRPr lang="es-ES" dirty="0"/>
        </a:p>
      </dgm:t>
    </dgm:pt>
    <dgm:pt modelId="{FBE8F237-FF76-4F3D-9B82-3C5DD5840B17}" type="parTrans" cxnId="{EBDE2206-C139-4C3C-84FB-213F45738F0B}">
      <dgm:prSet/>
      <dgm:spPr/>
      <dgm:t>
        <a:bodyPr/>
        <a:lstStyle/>
        <a:p>
          <a:endParaRPr lang="es-ES"/>
        </a:p>
      </dgm:t>
    </dgm:pt>
    <dgm:pt modelId="{A1A7692F-A67E-4AC9-BDC1-C75C1A071303}" type="sibTrans" cxnId="{EBDE2206-C139-4C3C-84FB-213F45738F0B}">
      <dgm:prSet/>
      <dgm:spPr/>
      <dgm:t>
        <a:bodyPr/>
        <a:lstStyle/>
        <a:p>
          <a:endParaRPr lang="es-ES"/>
        </a:p>
      </dgm:t>
    </dgm:pt>
    <dgm:pt modelId="{3E290CD4-9148-4BEF-AD3D-1AD2FFBA692B}" type="pres">
      <dgm:prSet presAssocID="{B6E5FF65-D5A9-4E45-A192-4334592987FC}" presName="CompostProcess" presStyleCnt="0">
        <dgm:presLayoutVars>
          <dgm:dir/>
          <dgm:resizeHandles val="exact"/>
        </dgm:presLayoutVars>
      </dgm:prSet>
      <dgm:spPr/>
    </dgm:pt>
    <dgm:pt modelId="{316096AF-E48D-4D82-8837-58A948D92D4D}" type="pres">
      <dgm:prSet presAssocID="{B6E5FF65-D5A9-4E45-A192-4334592987FC}" presName="arrow" presStyleLbl="bgShp" presStyleIdx="0" presStyleCnt="1"/>
      <dgm:spPr/>
    </dgm:pt>
    <dgm:pt modelId="{2352A949-0019-4ACD-B14C-646E57FD644F}" type="pres">
      <dgm:prSet presAssocID="{B6E5FF65-D5A9-4E45-A192-4334592987FC}" presName="linearProcess" presStyleCnt="0"/>
      <dgm:spPr/>
    </dgm:pt>
    <dgm:pt modelId="{F1B78F0A-A328-4F1A-A91E-4021D1BD0747}" type="pres">
      <dgm:prSet presAssocID="{202D0B55-5C50-4EA1-AE29-F78A35747DF3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0A9A12-7DE6-4BE2-850D-4D031DDC57CE}" type="pres">
      <dgm:prSet presAssocID="{AD0EF506-78A8-44D4-A6EA-59E73E014FC6}" presName="sibTrans" presStyleCnt="0"/>
      <dgm:spPr/>
    </dgm:pt>
    <dgm:pt modelId="{E3F2F859-4803-43A1-810C-FE019C426357}" type="pres">
      <dgm:prSet presAssocID="{6E0F1C5C-4040-46C4-B3EB-AF1A1A2FFAD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B6D236-BC1E-4AA7-9295-ECD13627AABC}" type="pres">
      <dgm:prSet presAssocID="{D5C3F8A1-0F25-424E-94B1-BDBE16F06971}" presName="sibTrans" presStyleCnt="0"/>
      <dgm:spPr/>
    </dgm:pt>
    <dgm:pt modelId="{A9E824C8-D507-43AF-B785-7EB965957982}" type="pres">
      <dgm:prSet presAssocID="{6337AF26-7251-4516-AAA7-6CEA0E799C7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8BA2CB2-2DF4-447C-99F8-2B2FCB4D1257}" type="presOf" srcId="{6337AF26-7251-4516-AAA7-6CEA0E799C7F}" destId="{A9E824C8-D507-43AF-B785-7EB965957982}" srcOrd="0" destOrd="0" presId="urn:microsoft.com/office/officeart/2005/8/layout/hProcess9"/>
    <dgm:cxn modelId="{C9BC69A2-39BD-4216-A95F-2A9FA3283983}" type="presOf" srcId="{B6E5FF65-D5A9-4E45-A192-4334592987FC}" destId="{3E290CD4-9148-4BEF-AD3D-1AD2FFBA692B}" srcOrd="0" destOrd="0" presId="urn:microsoft.com/office/officeart/2005/8/layout/hProcess9"/>
    <dgm:cxn modelId="{404EE194-1250-4160-8EBE-32CD6452B536}" srcId="{B6E5FF65-D5A9-4E45-A192-4334592987FC}" destId="{6E0F1C5C-4040-46C4-B3EB-AF1A1A2FFAD1}" srcOrd="1" destOrd="0" parTransId="{3D545390-DD1F-48A2-830A-D5A37F8300E9}" sibTransId="{D5C3F8A1-0F25-424E-94B1-BDBE16F06971}"/>
    <dgm:cxn modelId="{EBDE2206-C139-4C3C-84FB-213F45738F0B}" srcId="{B6E5FF65-D5A9-4E45-A192-4334592987FC}" destId="{6337AF26-7251-4516-AAA7-6CEA0E799C7F}" srcOrd="2" destOrd="0" parTransId="{FBE8F237-FF76-4F3D-9B82-3C5DD5840B17}" sibTransId="{A1A7692F-A67E-4AC9-BDC1-C75C1A071303}"/>
    <dgm:cxn modelId="{1A4CD2E4-9CE9-4762-806C-03B0F484CDB5}" type="presOf" srcId="{6E0F1C5C-4040-46C4-B3EB-AF1A1A2FFAD1}" destId="{E3F2F859-4803-43A1-810C-FE019C426357}" srcOrd="0" destOrd="0" presId="urn:microsoft.com/office/officeart/2005/8/layout/hProcess9"/>
    <dgm:cxn modelId="{452D4391-27B5-456E-94B7-01B22ECDD404}" type="presOf" srcId="{202D0B55-5C50-4EA1-AE29-F78A35747DF3}" destId="{F1B78F0A-A328-4F1A-A91E-4021D1BD0747}" srcOrd="0" destOrd="0" presId="urn:microsoft.com/office/officeart/2005/8/layout/hProcess9"/>
    <dgm:cxn modelId="{2A917DD8-691A-426D-B25A-7DEEA1C46FE8}" srcId="{B6E5FF65-D5A9-4E45-A192-4334592987FC}" destId="{202D0B55-5C50-4EA1-AE29-F78A35747DF3}" srcOrd="0" destOrd="0" parTransId="{83048205-A68D-414F-A8E9-0716C6878557}" sibTransId="{AD0EF506-78A8-44D4-A6EA-59E73E014FC6}"/>
    <dgm:cxn modelId="{46126DB5-B7C0-4842-BB52-2C50E0963827}" type="presParOf" srcId="{3E290CD4-9148-4BEF-AD3D-1AD2FFBA692B}" destId="{316096AF-E48D-4D82-8837-58A948D92D4D}" srcOrd="0" destOrd="0" presId="urn:microsoft.com/office/officeart/2005/8/layout/hProcess9"/>
    <dgm:cxn modelId="{60142CE9-84F2-4AD2-9753-447BB3B09142}" type="presParOf" srcId="{3E290CD4-9148-4BEF-AD3D-1AD2FFBA692B}" destId="{2352A949-0019-4ACD-B14C-646E57FD644F}" srcOrd="1" destOrd="0" presId="urn:microsoft.com/office/officeart/2005/8/layout/hProcess9"/>
    <dgm:cxn modelId="{3A4FDDD5-C379-46BC-83C3-477166FFB3B0}" type="presParOf" srcId="{2352A949-0019-4ACD-B14C-646E57FD644F}" destId="{F1B78F0A-A328-4F1A-A91E-4021D1BD0747}" srcOrd="0" destOrd="0" presId="urn:microsoft.com/office/officeart/2005/8/layout/hProcess9"/>
    <dgm:cxn modelId="{DA473D92-B5E4-4625-A303-45D23D9F1034}" type="presParOf" srcId="{2352A949-0019-4ACD-B14C-646E57FD644F}" destId="{A90A9A12-7DE6-4BE2-850D-4D031DDC57CE}" srcOrd="1" destOrd="0" presId="urn:microsoft.com/office/officeart/2005/8/layout/hProcess9"/>
    <dgm:cxn modelId="{746A3CEC-2BC3-410E-A0DB-935C033867B9}" type="presParOf" srcId="{2352A949-0019-4ACD-B14C-646E57FD644F}" destId="{E3F2F859-4803-43A1-810C-FE019C426357}" srcOrd="2" destOrd="0" presId="urn:microsoft.com/office/officeart/2005/8/layout/hProcess9"/>
    <dgm:cxn modelId="{6A7CC5BF-B0B1-437D-8E82-84C4AF74824A}" type="presParOf" srcId="{2352A949-0019-4ACD-B14C-646E57FD644F}" destId="{CAB6D236-BC1E-4AA7-9295-ECD13627AABC}" srcOrd="3" destOrd="0" presId="urn:microsoft.com/office/officeart/2005/8/layout/hProcess9"/>
    <dgm:cxn modelId="{11F46660-BB43-471A-90BC-143CF3483811}" type="presParOf" srcId="{2352A949-0019-4ACD-B14C-646E57FD644F}" destId="{A9E824C8-D507-43AF-B785-7EB965957982}" srcOrd="4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F5A66C0-0057-463F-9C73-37C347679C6D}" type="datetimeFigureOut">
              <a:rPr lang="es-PE" smtClean="0"/>
              <a:pPr/>
              <a:t>27/09/2013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FD85079-B68F-4671-A294-2903047B2973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4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6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2.jpeg"/><Relationship Id="rId7" Type="http://schemas.openxmlformats.org/officeDocument/2006/relationships/diagramLayout" Target="../diagrams/layout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gif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62000" y="3143248"/>
            <a:ext cx="7543800" cy="2950048"/>
          </a:xfrm>
        </p:spPr>
        <p:txBody>
          <a:bodyPr/>
          <a:lstStyle/>
          <a:p>
            <a:r>
              <a:rPr lang="es-PE" sz="6000" dirty="0"/>
              <a:t>Método de proyectos: </a:t>
            </a:r>
            <a:r>
              <a:rPr lang="es-PE" sz="6000" dirty="0" smtClean="0"/>
              <a:t/>
            </a:r>
            <a:br>
              <a:rPr lang="es-PE" sz="6000" dirty="0" smtClean="0"/>
            </a:br>
            <a:r>
              <a:rPr lang="es-PE" sz="6000" dirty="0" smtClean="0"/>
              <a:t>Viajes </a:t>
            </a:r>
            <a:r>
              <a:rPr lang="es-PE" sz="6000" dirty="0"/>
              <a:t>de estudio</a:t>
            </a:r>
          </a:p>
        </p:txBody>
      </p:sp>
      <p:pic>
        <p:nvPicPr>
          <p:cNvPr id="10" name="9 Imagen" descr="YMCA COLEGI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0"/>
            <a:ext cx="7715304" cy="3071810"/>
          </a:xfrm>
          <a:prstGeom prst="rect">
            <a:avLst/>
          </a:prstGeom>
        </p:spPr>
      </p:pic>
      <p:pic>
        <p:nvPicPr>
          <p:cNvPr id="11" name="10 Imagen" descr="Sin título-2.jpg"/>
          <p:cNvPicPr>
            <a:picLocks noChangeAspect="1"/>
          </p:cNvPicPr>
          <p:nvPr/>
        </p:nvPicPr>
        <p:blipFill>
          <a:blip r:embed="rId3"/>
          <a:srcRect l="909" r="909"/>
          <a:stretch>
            <a:fillRect/>
          </a:stretch>
        </p:blipFill>
        <p:spPr>
          <a:xfrm flipV="1">
            <a:off x="714348" y="2786057"/>
            <a:ext cx="7715304" cy="571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9134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5143512"/>
            <a:ext cx="6781800" cy="1028688"/>
          </a:xfrm>
        </p:spPr>
        <p:txBody>
          <a:bodyPr>
            <a:normAutofit/>
          </a:bodyPr>
          <a:lstStyle/>
          <a:p>
            <a:r>
              <a:rPr lang="es-PE" dirty="0" smtClean="0"/>
              <a:t>Método de proyectos</a:t>
            </a:r>
            <a:endParaRPr lang="es-PE" dirty="0"/>
          </a:p>
        </p:txBody>
      </p:sp>
      <p:pic>
        <p:nvPicPr>
          <p:cNvPr id="4" name="3 Marcador de contenido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000108"/>
            <a:ext cx="2434746" cy="1369544"/>
          </a:xfrm>
        </p:spPr>
      </p:pic>
      <p:pic>
        <p:nvPicPr>
          <p:cNvPr id="5" name="4 Imagen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1000107"/>
            <a:ext cx="2786082" cy="2263723"/>
          </a:xfrm>
          <a:prstGeom prst="rect">
            <a:avLst/>
          </a:prstGeom>
        </p:spPr>
      </p:pic>
      <p:pic>
        <p:nvPicPr>
          <p:cNvPr id="6" name="5 Imagen" descr="Yupana 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1" y="1000108"/>
            <a:ext cx="3214711" cy="2428892"/>
          </a:xfrm>
          <a:prstGeom prst="rect">
            <a:avLst/>
          </a:prstGeom>
        </p:spPr>
      </p:pic>
      <p:pic>
        <p:nvPicPr>
          <p:cNvPr id="7" name="6 Imagen" descr="P817038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1" y="3357562"/>
            <a:ext cx="2500331" cy="18752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357430"/>
            <a:ext cx="1811337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8 Imagen" descr="IMAG0121.jpg"/>
          <p:cNvPicPr>
            <a:picLocks noChangeAspect="1"/>
          </p:cNvPicPr>
          <p:nvPr/>
        </p:nvPicPr>
        <p:blipFill>
          <a:blip r:embed="rId7" cstate="print"/>
          <a:srcRect r="30469"/>
          <a:stretch>
            <a:fillRect/>
          </a:stretch>
        </p:blipFill>
        <p:spPr>
          <a:xfrm>
            <a:off x="357158" y="3786190"/>
            <a:ext cx="1714512" cy="1474651"/>
          </a:xfrm>
          <a:prstGeom prst="rect">
            <a:avLst/>
          </a:prstGeom>
        </p:spPr>
      </p:pic>
      <p:pic>
        <p:nvPicPr>
          <p:cNvPr id="10" name="9 Imagen" descr="IMAG012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71670" y="2357430"/>
            <a:ext cx="1285884" cy="2150167"/>
          </a:xfrm>
          <a:prstGeom prst="rect">
            <a:avLst/>
          </a:prstGeom>
        </p:spPr>
      </p:pic>
      <p:pic>
        <p:nvPicPr>
          <p:cNvPr id="12" name="11 Imagen" descr="P100028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4876" y="3071810"/>
            <a:ext cx="1785950" cy="1339463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70" y="4286256"/>
            <a:ext cx="1285884" cy="1000132"/>
          </a:xfrm>
          <a:prstGeom prst="rect">
            <a:avLst/>
          </a:prstGeom>
        </p:spPr>
      </p:pic>
      <p:pic>
        <p:nvPicPr>
          <p:cNvPr id="15" name="14 Imagen" descr="IMG_20130913_135327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405444" y="4357694"/>
            <a:ext cx="1214446" cy="910835"/>
          </a:xfrm>
          <a:prstGeom prst="rect">
            <a:avLst/>
          </a:prstGeom>
        </p:spPr>
      </p:pic>
      <p:sp>
        <p:nvSpPr>
          <p:cNvPr id="20" name="19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18 Imagen" descr="Sin título-2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909" r="909"/>
          <a:stretch>
            <a:fillRect/>
          </a:stretch>
        </p:blipFill>
        <p:spPr>
          <a:xfrm>
            <a:off x="0" y="0"/>
            <a:ext cx="9144000" cy="642918"/>
          </a:xfrm>
          <a:prstGeom prst="rect">
            <a:avLst/>
          </a:prstGeom>
        </p:spPr>
      </p:pic>
      <p:pic>
        <p:nvPicPr>
          <p:cNvPr id="2050" name="7 Imagen"/>
          <p:cNvPicPr>
            <a:picLocks noChangeAspect="1" noChangeArrowheads="1"/>
          </p:cNvPicPr>
          <p:nvPr/>
        </p:nvPicPr>
        <p:blipFill>
          <a:blip r:embed="rId13" cstate="print"/>
          <a:srcRect l="6905" t="513" b="11826"/>
          <a:stretch>
            <a:fillRect/>
          </a:stretch>
        </p:blipFill>
        <p:spPr bwMode="auto">
          <a:xfrm>
            <a:off x="3286116" y="3071810"/>
            <a:ext cx="154840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Imagen 2" descr="https://m.ak.fbcdn.net/sphotos-f.ak/hphotos-ak-prn1/74219_4051903302248_382149557_n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36382" y="4214818"/>
            <a:ext cx="1449932" cy="1087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 descr="2.JPG"/>
          <p:cNvPicPr>
            <a:picLocks noChangeAspect="1"/>
          </p:cNvPicPr>
          <p:nvPr/>
        </p:nvPicPr>
        <p:blipFill>
          <a:blip r:embed="rId15" cstate="print"/>
          <a:srcRect l="7500" t="10000" r="6248" b="4998"/>
          <a:stretch>
            <a:fillRect/>
          </a:stretch>
        </p:blipFill>
        <p:spPr>
          <a:xfrm>
            <a:off x="4429124" y="4357694"/>
            <a:ext cx="1256469" cy="9286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722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Viajes de estudio</a:t>
            </a:r>
            <a:endParaRPr lang="es-PE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785786" y="571480"/>
          <a:ext cx="7739090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 descr="IMAG013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86116" y="3071810"/>
            <a:ext cx="3043695" cy="1820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/>
          <a:srcRect l="28038" t="25586" r="25842" b="7031"/>
          <a:stretch>
            <a:fillRect/>
          </a:stretch>
        </p:blipFill>
        <p:spPr bwMode="auto">
          <a:xfrm>
            <a:off x="928662" y="3286124"/>
            <a:ext cx="2261168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7 Imagen" descr="revista 4to diagramación8.jpg"/>
          <p:cNvPicPr>
            <a:picLocks noChangeAspect="1"/>
          </p:cNvPicPr>
          <p:nvPr/>
        </p:nvPicPr>
        <p:blipFill>
          <a:blip r:embed="rId8" cstate="print"/>
          <a:srcRect l="50781" t="1269" r="1562" b="2376"/>
          <a:stretch>
            <a:fillRect/>
          </a:stretch>
        </p:blipFill>
        <p:spPr>
          <a:xfrm>
            <a:off x="7358082" y="2285992"/>
            <a:ext cx="1574100" cy="2245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8 Imagen" descr="revista 4to diagramación19.jpg"/>
          <p:cNvPicPr>
            <a:picLocks noChangeAspect="1"/>
          </p:cNvPicPr>
          <p:nvPr/>
        </p:nvPicPr>
        <p:blipFill>
          <a:blip r:embed="rId9" cstate="print"/>
          <a:srcRect l="50781"/>
          <a:stretch>
            <a:fillRect/>
          </a:stretch>
        </p:blipFill>
        <p:spPr>
          <a:xfrm>
            <a:off x="6215074" y="4071942"/>
            <a:ext cx="1571636" cy="2259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0377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DSC014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095" y="428604"/>
            <a:ext cx="2905145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7 Imagen" descr="IMG_2689.JPG"/>
          <p:cNvPicPr>
            <a:picLocks noChangeAspect="1"/>
          </p:cNvPicPr>
          <p:nvPr/>
        </p:nvPicPr>
        <p:blipFill>
          <a:blip r:embed="rId3" cstate="print"/>
          <a:srcRect l="16426" r="8035"/>
          <a:stretch>
            <a:fillRect/>
          </a:stretch>
        </p:blipFill>
        <p:spPr>
          <a:xfrm>
            <a:off x="5857884" y="3214686"/>
            <a:ext cx="3071834" cy="2195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6 Imagen" descr="SAM_31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214686"/>
            <a:ext cx="2857488" cy="21431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4 Imagen" descr="SAM_32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500041"/>
            <a:ext cx="3094694" cy="22860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Enfoques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714348" y="714356"/>
          <a:ext cx="7543800" cy="4672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="" xmlns:p14="http://schemas.microsoft.com/office/powerpoint/2010/main" val="6451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/>
              <a:t>Elementos de </a:t>
            </a:r>
            <a:r>
              <a:rPr lang="es-PE" dirty="0" smtClean="0"/>
              <a:t>innovación </a:t>
            </a:r>
            <a:endParaRPr lang="es-PE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762000" y="685800"/>
          <a:ext cx="7543800" cy="4386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1" descr="https://m.ak.fbcdn.net/sphotos-b.ak/hphotos-ak-ash4/1986_10200492943392402_826344625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3643314"/>
            <a:ext cx="2466095" cy="1848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4 Imagen" descr="IMAG0121.jpg"/>
          <p:cNvPicPr>
            <a:picLocks noChangeAspect="1"/>
          </p:cNvPicPr>
          <p:nvPr/>
        </p:nvPicPr>
        <p:blipFill>
          <a:blip r:embed="rId7" cstate="print"/>
          <a:srcRect t="2918" r="31407"/>
          <a:stretch>
            <a:fillRect/>
          </a:stretch>
        </p:blipFill>
        <p:spPr>
          <a:xfrm>
            <a:off x="6500826" y="1857364"/>
            <a:ext cx="2428892" cy="1714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5 Imagen" descr="IMG_3783.JPG"/>
          <p:cNvPicPr>
            <a:picLocks noChangeAspect="1"/>
          </p:cNvPicPr>
          <p:nvPr/>
        </p:nvPicPr>
        <p:blipFill>
          <a:blip r:embed="rId8" cstate="print"/>
          <a:srcRect l="6250" t="4167" r="6250"/>
          <a:stretch>
            <a:fillRect/>
          </a:stretch>
        </p:blipFill>
        <p:spPr>
          <a:xfrm>
            <a:off x="6500826" y="0"/>
            <a:ext cx="2428892" cy="17490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6 Imagen" descr="SAM_314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00826" y="3643314"/>
            <a:ext cx="2428892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04747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/>
              <a:t>Elementos de </a:t>
            </a:r>
            <a:r>
              <a:rPr lang="es-PE" dirty="0" smtClean="0"/>
              <a:t>innovación </a:t>
            </a:r>
            <a:endParaRPr lang="es-PE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900114"/>
          <a:ext cx="7543800" cy="4386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3 Imagen" descr="IMG_2685.JPG"/>
          <p:cNvPicPr>
            <a:picLocks noChangeAspect="1"/>
          </p:cNvPicPr>
          <p:nvPr/>
        </p:nvPicPr>
        <p:blipFill>
          <a:blip r:embed="rId6" cstate="print"/>
          <a:srcRect l="11290" b="8601"/>
          <a:stretch>
            <a:fillRect/>
          </a:stretch>
        </p:blipFill>
        <p:spPr>
          <a:xfrm>
            <a:off x="6042807" y="3000372"/>
            <a:ext cx="2958349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5 Imagen" descr="DSC015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76979" y="571480"/>
            <a:ext cx="2952739" cy="22145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04747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5072074"/>
            <a:ext cx="6781800" cy="1100126"/>
          </a:xfrm>
        </p:spPr>
        <p:txBody>
          <a:bodyPr/>
          <a:lstStyle/>
          <a:p>
            <a:r>
              <a:rPr lang="es-PE" dirty="0" smtClean="0"/>
              <a:t>Estrategias aplicadas</a:t>
            </a:r>
            <a:endParaRPr lang="es-PE" dirty="0"/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</p:nvPr>
        </p:nvGraphicFramePr>
        <p:xfrm>
          <a:off x="762000" y="685800"/>
          <a:ext cx="7543800" cy="4600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69635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5072074"/>
            <a:ext cx="2381240" cy="1100126"/>
          </a:xfrm>
        </p:spPr>
        <p:txBody>
          <a:bodyPr/>
          <a:lstStyle/>
          <a:p>
            <a:r>
              <a:rPr lang="es-PE" dirty="0"/>
              <a:t>Aliados</a:t>
            </a:r>
          </a:p>
        </p:txBody>
      </p:sp>
      <p:pic>
        <p:nvPicPr>
          <p:cNvPr id="8" name="7 Marcador de contenido" descr="logo_ymc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2143140" cy="878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5922" t="13672" r="61567" b="58984"/>
          <a:stretch>
            <a:fillRect/>
          </a:stretch>
        </p:blipFill>
        <p:spPr bwMode="auto">
          <a:xfrm>
            <a:off x="500034" y="2786058"/>
            <a:ext cx="1744722" cy="1354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s://m.ak.fbcdn.net/sphotos-g.ak/hphotos-ak-ash4/260254_112116992212069_4100376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2569" y="500042"/>
            <a:ext cx="1616687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s://m.ak.fbcdn.net/sphotos-a.ak/hphotos-ak-ash4/423096_299960036736517_2088264942_n.jpg"/>
          <p:cNvPicPr>
            <a:picLocks noChangeAspect="1" noChangeArrowheads="1"/>
          </p:cNvPicPr>
          <p:nvPr/>
        </p:nvPicPr>
        <p:blipFill>
          <a:blip r:embed="rId5"/>
          <a:srcRect b="82031"/>
          <a:stretch>
            <a:fillRect/>
          </a:stretch>
        </p:blipFill>
        <p:spPr bwMode="auto">
          <a:xfrm>
            <a:off x="500034" y="571480"/>
            <a:ext cx="2981738" cy="857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6" name="AutoShape 8" descr="data:image/jpeg;base64,/9j/4AAQSkZJRgABAQAAAQABAAD/2wCEAAkGBhASEBAUERQQEhUSExYUFhcVFBoWFRcVFRgVFxcSGBYaHyYfGBojGRkVKy8gIygpLCwsFR4xNTAqNScrLCkBCQoKDgwOGg8PGiokHyQ1LCotLCwpKSwsKSwpLCwsLSwsKSksLCwpLCwsKSksLCwsLCkpKSwsNSwsLCwpKSwsLv/AABEIAHgBZgMBIgACEQEDEQH/xAAcAAEAAgMBAQEAAAAAAAAAAAAAAwYEBQcBAgj/xAA+EAACAQMBBwEGBQEGBQUAAAABAgMABBESBQYTITFRkUEHIjJhcbEUIzNygaEVQlJiwfAWU5Ki4TRjdIKy/8QAGQEBAQEBAQEAAAAAAAAAAAAAAAECAwQF/8QAJREBAQACAgIBAwUBAAAAAAAAAAECERIhAzFBBBNRIjJxgcFh/9oADAMBAAIRAxEAPwDtcUS6V5L0HoOwr64K9l8CkPwr9B9hU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q9uRjhjAHxj0HZq8r725+mP3j7GlBnQ/Cv0H2FSVHD8K/QfYVJQKUpQKUpQKV8k1Vtr+0eyhZ0VxPInVIyDj5FumflRLlJ7WulcjufbHcsTwYYVA/wARZz/TArFg9st6Dh0tnx6BWU/1Y1dVz+7i7NSue7H9r0En60bxfMe8v/irts7asM66onVwexppuZS+mZSvK9qNFKUoFKUoFK8r2gUpSgUpSgUrzNKD2lKUCleUoPaUpQKUpQKV5Sg9pXle0ClKUClKUClKUGt25+mP3j7GlNufpj94+xpQZ0Pwr9B9hUlRw/Cv0H2FSUClKUCvlyAOfIV9VRfanvIYIEhQ4efOrB5iIfFj5kkDzVjOWXGbVnfj2imcywW5ZYl91nU4MnoceoTPmud7PvbcXAWfJjC9F90licc2HQf7JrG2zOViYqcHOCflXQdi7vWT7OjRogOIE4jD9QsVB1Fuowf4rpJ+Hz/L5dY8svlTNvokfAa1DIkyFyurXghiuc9R0zWotp2E8aPrGojOMBsEZ1AnlzBFbze3YSW5UWtyh4aqFRpcSYbPJc4DL69a11qWvH4NyyRXIH5EgCgMcn8lyvIdeTdRS+2/Hrhv4bXeGFLWJJIHldTIUlR8alOCQ2R6ciM9DX3unvTIko4EmkjJ0nkG+RH+tbrdfZot7ORdoqWMsugq51MFOOZx058x/FVzaGwnguJIVkOkyERcQalbCq2Ax5q4Vh0q2OXjzm+M9z5/Lve6W9sd5H6B15MtWGvzTuftmezumLE8n0Pz7H178sV+j7G7EsaOvRgDXKzT6OGW4qntI3oubCKKWHgsHkWMrIjEgkMdQYOOw5Y/mrNCkxi5uhkI5MIyF59Pc1k/91UT25f+ht//AJSf/l66HB8K/QfatX9sqS/qsavd25uJEdp2ibEkiKI42TlG7Lk5ds5x8sfOtsWFc63w2lPb7Llmt5XidbuRcrjmHmcHOQf4rI29tC6s5dlPx5JDdXKQzK2OGVcD4Ux7mM8j17k1NbOWlqtlu/xUxdofwxReEADxQ/8AfLHoR1x/FbTNUPZ95cybY2jameYRpbI0fNcoz6CWB08+p655Vh7vbdupLW7gmml/Gw3IgyCo95yRG4GnATGokdk686cSZx0jUKaqoM+3ZX2k9kGu2S2t1Zmi0iWSR9JDM3LCgEchjme3KtRvHtzasOyxJKZbe4S6WFT7n5sT81dgMgN6HGPWrxL5HVNQrD2vxzDL+GMYm0/lmQEoG9CwHpVQ2u19ZJJPLPPPDJJCHWNBxIUw3EaP5FtI5dAe/Otdc71iTZ+0prO8nYwhHQPyli5AFWDD3lJJIPP68qnE5x0Wz4nCTilTJpXXp+Etj3tOfTNVm93iuE2xa2mYjDNFJKfcIcaQwC6tRBGVzyArVpvLPLJse0Dupurfjzyj9QqEJCqf7pZlOSOYHSoLu2ePeKwVpGlH4aUoX5uAQ+VLD4ufQ9cHnnFWRm5bnTpGqvc1zHa+8VzHb7Rlecie3mPCWFjJCsYKBVlVVKqSCc6zn6Vtdob0Sy3GyrVGMRvIuPK6fEFCFuGhI90swPPqBU41r7kZl/vFcR7Xs7UGMwzxySH3CHGhWwurUQeYz0FWm4nVFZmIVVBYk9AAMk1zm8tHj3i2arSNIv4eYoX5uBiTKlv7wz0J59yasvtHD/2VfaM54Rzj/Dka/wDt1VbPSTL2j2Btq5v4zPCUggLMsWqPXJIFOkyNlgFUkHCjny6is/ZO1Z2uLiCaNFMKRsHUkiQSFxqAPNR7mMHPPNYXszx/ZNjj/lf1yc/1zWfty9Kx3XA4QuEg1gyEKoB16CzHljKt15cvnUvvSz9u241CojdJrCZGoqWA9dIIBPkiudx7zyxTbJ0zPKbpxFcBiXiJIHvRPpC8mJ+A4xyx61Ps+2dtvXiGe4wlrEy++OQZgSvw/Dn0pxPufhbN4t4UtIwSrSyOdMUSDMkj/wCFR27noKrm9W9N9bWtlKUhiknljikjIMhQuSSVcMB0HY8zX1u/tF9pSXsmuSJbeY28IjIVgFAJdjjLZOPdPu4A5VUt4N5Hvdm2LyAcSPaSwuQMBmTPvgemVIOK1jjtnLL5dRUXf4wnMP4XhdMHi8XUeeemnHpWz1CqM+2pottywtLI0C2TXBQ4IDajnHLOAByHzqHZN3f3+zzd28vDnlkYwoWxCiJKV0soHvkqDktnr6Vm4tTKel/1CmapN/tCf8bJHPNw41tlaNbdzxTLjLu0aKX09cZwMD1yaz/Z1t2W7sIpZiC+qRCQMatDEBsDkDjGaXHXazOXpaKUpWWylKUGt25+mP3j7GlNufpj94+xpQZ0Pwr9B9hUlRw/Cv0H2FSUClKUHhrg/tP2iZNpS8+UOmMD9oyf6sa7zX5033U/2jd9+M/itY+3Hy+lZ3h5qFGMkM3X0UE1nbtvtBbZZgGFuMByGGSkZ5+7nJ5H+grQXz5MjMTgflr+5sZ8Ln/qFdJtdop+FSIDEa2yHOP+a2kj640+TW8e68vltxwk1trlLNcia2jtMrFwZFkAcrJqyrhepDLghu1U/b+8V3cSJxBGhhZtPDjCYPQ9OZ6etbjd2+QTxySsYzChjkUg5k0ZSIjlgnmoP7c+tN8rAxT3Dqo08UsrciCGwcH+DS7sMNY56sYNtvLdXJVWKFUGSrZOrBzqz1yP6AVaN+ZjPZ2soBDDWQeWNS8PpgkEFcnOfSqXsO1kELzr7oVwur0Vj0J/yknSfk1XpGWXY7HQ0fBd9KEH3WIKlM9ssfGD0q49xnzSYZSyela2QyTTtjX76hn1cyJtJ1EHsSM56+9Xd/Zjf8SzCk5MbFfnyrhu7sHBYv1ypGPn38V132OuTDccuXEyP5JzWMp09Piv67Fo3x3WTaFs0LsUOoOjgZKuOhx6j5VHZxbUWNUdrIkALxQJMnAxq4fTPy1Y+lfW1tpyNdw2kT8MtE08jgAsI1YIFQMCMsxPMg4A6c6wd5zeWlrNNbTNMY0JZJwrYXHORWVQQV64OQQD0qf8dbr2+d59y3uLFbSKRVGsO8kgJYtqLlsLgZYk03j3Vubr8AdcCG0lSYjDEO6f3R2XAHPrVrhbKgn1AP8ASvupuxeMqp7K3XuI9pT3rvARcRJGyKGyoQLghj1zp9RWUm58Y2m18DzaEIV/9wcuJ/0cqsBqg7B25dHbt1ayTNJFDDqUFUXmeGcnSozjVV7qXWOo3t1u26XxvLYx8SSIQypJkKwBGlwygkMMAdCCMdK1+9W5lxeW5jMsSs8yTMxDFV4YwkaL2xnJPPJJ+VXOlTda4xp9pWNzIsBjkjjkicOwwxjcaWUxnmDg561otsblzXCXhZreOS7iSA6QxRI4yW1ehdyx+WABV1rw4pulxioR7lyL/Z8oeL8RYoYgcHhyRFdJVvVT6gj1r5uN1LuTaMF68sGYo2i4ShsBWzkq/UnmTkgVl7EnlvohccaWJJGbhJFoACKxVWZmUlmOM9hnGK+tnX14u0DbTMjxfh2ljk0hXc60UhwOQZflgHWOQrW6xqNJa+z66SwubDjQcKZnYS6WMvvEMAy5wTkDLZ6VnpudPmxmLw/iLJdC4VhE8RQIUY5LA9Tn0zjHrVxpipyrXCKdcbrXcm0ba9aS3zCjJwgraQrZGQ/UnmTzA6CrbJGGUqwBDAgg8wQeRBqTFR3KsUYIQrEEA4zg45HHrg1NrqRXtj7AnslaK1aJ4NTMiSlg0WoklAyg6kzkgEAjPWsLbO4j3MV6r3DGS7SJSdOEQxMzBVX/AAcxyOT1Jrd7rWF1DbKl5MLiUMxLgY5E5A+eK29XdTjLFIv90b2YWDNJao9g6MiqrlH0gAljyK8gOQB+tZf/AAxcpfyXUUsOqe3SGTUre6UI/MRQTn9reatlKnI4RWbLduW1kujaGLRcvxSsmocOQjDMun4lPXBxzHXnWn2j7NWNpbW8EkaiGf8AEu7qdUkucnkOSg/XIAFXme5RNOohdTBFz6s3Ra1O9Gz7yaJFs5xbuJFZmK6soOq/764xVmVLjNNX/wAKXDbSN5I1uVa3/DtGA/wZJLBj6/KvvYu7VzaQNbQSQmDLmN2DcWNZCWK6R7rEEnByPpVqQdM8/wDfWvqlypMYpljufcW95dywSRMl0iKeKGMkegafdI5OPkSPrWbuRu1NYwmBpI5I1d2QqpDnWxbLZOBjpgCrNXmKnImMlfVKUqNlKUoNbtz9MfvH2NKbc/TH7x9jSgzofhX6D7CpKjh+FfoPsKkoFKUoPDXDvanskx30r4OmZQ4+o5EefvXcjVS9o27RurVin6kfNf8AUVY5+THcfnC6tnkiixyAZv5klkKAeF/pVsmtOFot9YJLLk55aIADy+rlPBqrX+0pEWK3ZOG0U2sPnqSW+IfIsedbLbV8sd4oJJWK3ERI5/mMNbMP/uetb38vLnLdT+W9msy+zi+hhJb3LuAAcnJ1KT3H9OVR72uHtndRgMxZcjmAdJ0581l7tbba5/GwwuXyOJEGyuFLc+vTkcfxWBvaGSyVCcMGGcH1z2/gdK3Z08uO5nJWHZW8iWdopj/LlB1KSMy8ZmUEeqke7pJ9QPnW32bfq+ybhVfUUYaiB8a5GG+TYxkHoVrUSbTWKAJKxjb8jQhBOlEJBcfyCccqy4b+2a3uZI8JxogWVAcqwbD4/wAvMcqkdM5b8fLC2Y+Eb3iAMnmO1dp9lGzTFYhjyMh1eef+tci3T2O97NFGoJUYLtjHT0Nfouxs1ijVFwAoxXPK7e3w4alqnb/bt3zzwXmznCzwoY2UkDXGTkD3vdPMtyPX+Kqre0jatr7u07INE3uueGUypyCM80bkelXTaW3vw21sSK/AktIw0gUlI3Es2gueig5YZrN3k2xbNazJqjnMsbIkSMHaR2BCqFHXmRz9K1L8WLcd22VrNq7+IZ7G3tnjT8XHxjK4GI4cEjCkgaiVI5nlXzszfYptNrGaSOYPGJIplCjnpLNG4U45AHmMVWxuq1lf7Hln0mFLYW8rkZRJQjgaj6KS3InlkVfJbm3eRYbdYXZtXEZApEcZUjUWXoxJAA9cn0pZElyvtq9394LnaTXElvIkEEMpijzGJGkKgEyNkjSpyMAc/nVd3Ulk/wCI78zBVcQYbScqdIiGofIjng9KzvZZpsYbu1uWSKSK4LYdggaMooWRScAqcHpWr2Fexy7xX7Z0LNBoQt7urUI1BXPXIGR3q9dpbbJa3mzd85LyO6mhuILZIndIUcKxk0KG4j6iDpYkYC4xg15s32lLPY20uUt3muBbSM/NIm0ly/PrkacZ9X59DWJ7MrOGzhura84KSxXDH83SNUZSMLIpbqp0np0rZbfv7SWJEuIENpPccMMAVOFjJFz7vwrrGA3+Hn0qdLOWttzsu5uDc440VxbmJjrVVDCUMuEYqSMaScYA9a3zAEEHoR965rsPdi2tNq2v9nSsyNFKblBIJEVABw2JHTLHlntXR7n4H/a32rNdMbdduSts3b+yyyWYFzba2aMaRIVVjnGnIcfxy7VutyPaK11dC3vLcW9yEYIdJGRyZkww1L0Bx0OmtruJvQj2cCXB4E0caqVl9wso5LIurGpSMcxUW1I0udo2stuFlNlHM0ki81LOhWODUORJJJI9MfOt731Y5Sa7lebG2/eXhvmUtai2laNFaAMGCg4ZmbrnHRcYyOfOvNjb4z3eyJbtNEUsKylhp1oxhUtgAkEA8vXlzrQbnbWiura7l2jLxLgSOvBdyNA0jSkcAPUtkdMkisfcK/jXYd/AxxLpvCY8HUoEXMsP7o+tTUJl6/tY9ydr7R2hZrM8kUHvOAViDFyGYZwxwqjpjqcHn0qbZG+E1xFfRkxx3VizhyF1I4XVhwpORnGCM8j3rA9kW2oF2ZFG7rGyNKfzCFBUyMdSk/EOoOPVTWu3Ys8Pty+chIbkypCz+6HGXOsZ6g8gD61bJukt1Gx2J7R5BsaS+ugjOsjIqoNIZuQVPX5kn5V5tjfeaztra6aeC44jRiaBAoKiRSx4ZB1ZXGPezn5VUtj7He73bkhhw00Vw03DB98hfTHzBOO+K6Nsra1iLKBhwGbgoAgVTKXCgcPRjVq1csYpZIstrUbzb5XkN7s+O3MUsd7pZVZNJ0kgBdefUHmcVPvJvHd7PmsTLJHPHcy8KRREE0dPeRgSeRPQ56Vo98rsf2vsQuYkMeOKFYaYzqUlSfQD59qn9sd2hbZYDKStwHIDDIU6MMew686anSW3VZG+k90NrbKhE+EklaRV4YwrKNIJ55fkx64rO9oW8N7s+2hkjlidmkEZ1Q4HPUdQw3LkByrB35mUbW2JOWXg6pBxMjh5JGPf6c6xPbJtWGaxgEbhsXQx/mCh1Lr3XOfeHLkan4W9SrRvRvLPC9hFEjZu5ArShC4jHu89PQk59egB61CN5J4NqwWUzCZbiEur6Ajow1+6QvJgdJ9B1rS70bwv+O2ZA0xispkBeRH0rI3vDhmUH3RkKCAR8RrX7SmtItvbPkiKJCsbq0mTwzJplyNZyGPNfU8zVmMS51aJt7+NtCe0jmjt0tkBkkcKWeQkfloHIAC+p55/rUm5O+Zup7u2l0NLauQHT4JY9RUSAZOD3AJ65rQ7vWEdvtm+kuNAivUE0DyABG1NqZAW6MM9Dg8qu2z72N52ECxmNEw8iAYMhPKNSORwOZ+q1m6jeO77bmlKVh1KUpQa3bn6Y/ePsaU25+mP3j7GlBnQ/Cv0H2FSVHD8K/QfYVJQKUpQK8Ir2lBzXfz2bRytx4o1Y9WTHX19Kr8d1Y4cz2qLJkBgV6nGBjUBjlXaq0m2t0LW6B4iDPcDBreOWnm83088ne9VxW12zZRy64rUwl8KSrY9ep/8cj61mzb0WbyZe2DOh5EhG/mrXfex0EYhmKrnoR0+VYEXsanBP56gemBz+1a5uF+k3d/6qm1ds2sr6nt4dTdXfmeWcD0FY2zNiXF7KEt40RB/fWPTyPUD5V0zZXsctkYNMzSkd6vNjsyKFQsaKo+Q51m5bd/H9PMfbU7oboxWMIVQNZHvN659asNKVh6XyUFQxWESklUjUn1VQD5ArIpQfDxggggEHqDzHiviC1RBhFVB2UADwKmpQQTWcb41ojY6alBx9M9K+zAuckLnvgZqSlDSCayjfGtEfHTUoOPpmpTGOwr6pQQwWcaZ0KiZOTpULz78qlxXtKCGa0jcAOqMB6MAR4NfUcCqAFAUDoAAAP4FSUoIBZR6tWhNX+LSNXnrWo3vMUdjek6ELwSrnkCzGNgFz6kmt9XjID1ANEs3FB9kccMmy4UcRu0bykqwBK6pXIJB6ZFXwwqRggEdscvFerGB0AH0FfVW3dTHHU0jSBR0AH0GK+FsowxcIgY9WCjV561PSoukTWyHqqn+BRrdD1Ve3T07VLShpFJaoy6WVSvYqCPFPwycvdXkMDkOQ7D5VLShpBJZxsulkQjsVBHg16bOMgAquF6DAwPp2qalDSKa1Rxh1Vh1wwBHg17HCqgBQFA6AcgPoPSpKUUpSlApSlBrdufpj94+xpTbn6Y/ePsaUGdD8K/QfYVJUcPwr9B9hUlApSlApSlApSlB5imK9pQKUpQKUpQKUpQKUpQKUpQKUpQKUpQKUpQKUpQKUpQKUpQKUpQKUpQKUpQKUpQKUpQKUpQa3bn6Y/ePsaU25+mP3j7GlBmRSrpXmOg9R2FffFXuPNKUDir3HmnFXuPNKUDir3HmnFXuPNKUDir3HmnFXuPNKUDir3HmnFXuPNKUDir3HmnFXuPNKUDir3HmnFXuPNKUDir3HmnFXuPNKUDir3HmnFXuPNKUDir3HmnFXuPNKUDir3HmnFXuPNKUDir3HmnFXuPNKUDir3HmnFXuPNKUDir3HmnFXuPNKUDir3HmnFXuPNKUDir3HmnFXuPNKUDir3HmnFXuPNKUDir3HmnFXuPNKUDir3HmnFXuPNKUDir3HmnFXuPNKUDir3HmnFXuPNKUDir3HmnFXuPNeUoNftuQcMcx8Y9fk1KUo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8" name="AutoShape 10" descr="data:image/jpeg;base64,/9j/4AAQSkZJRgABAQAAAQABAAD/2wCEAAkGBhASEBAUERQQEhUSExYUFhcVFBoWFRcVFRgVFxcSGBYaHyYfGBojGRkVKy8gIygpLCwsFR4xNTAqNScrLCkBCQoKDgwOGg8PGiokHyQ1LCotLCwpKSwsKSwpLCwsLSwsKSksLCwpLCwsKSksLCwsLCkpKSwsNSwsLCwpKSwsLv/AABEIAHgBZgMBIgACEQEDEQH/xAAcAAEAAgMBAQEAAAAAAAAAAAAAAwYEBQcBAgj/xAA+EAACAQMBBwEGBQEGBQUAAAABAgMABBESBQYTITFRkUEHIjJhcbEUIzNygaEVQlJiwfAWU5Ki4TRjdIKy/8QAGQEBAQEBAQEAAAAAAAAAAAAAAAECAwQF/8QAJREBAQACAgIBAwUBAAAAAAAAAAECERIhAzFBBBNRIjJxgcFh/9oADAMBAAIRAxEAPwDtcUS6V5L0HoOwr64K9l8CkPwr9B9hU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q9uRjhjAHxj0HZq8r725+mP3j7GlBnQ/Cv0H2FSVHD8K/QfYVJQKUpQKUpQKV8k1Vtr+0eyhZ0VxPInVIyDj5FumflRLlJ7WulcjufbHcsTwYYVA/wARZz/TArFg9st6Dh0tnx6BWU/1Y1dVz+7i7NSue7H9r0En60bxfMe8v/irts7asM66onVwexppuZS+mZSvK9qNFKUoFKUoFK8r2gUpSgUpSgUrzNKD2lKUCleUoPaUpQKUpQKV5Sg9pXle0ClKUClKUClKUGt25+mP3j7GlNufpj94+xpQZ0Pwr9B9hUlRw/Cv0H2FSUClKUCvlyAOfIV9VRfanvIYIEhQ4efOrB5iIfFj5kkDzVjOWXGbVnfj2imcywW5ZYl91nU4MnoceoTPmud7PvbcXAWfJjC9F90licc2HQf7JrG2zOViYqcHOCflXQdi7vWT7OjRogOIE4jD9QsVB1Fuowf4rpJ+Hz/L5dY8svlTNvokfAa1DIkyFyurXghiuc9R0zWotp2E8aPrGojOMBsEZ1AnlzBFbze3YSW5UWtyh4aqFRpcSYbPJc4DL69a11qWvH4NyyRXIH5EgCgMcn8lyvIdeTdRS+2/Hrhv4bXeGFLWJJIHldTIUlR8alOCQ2R6ciM9DX3unvTIko4EmkjJ0nkG+RH+tbrdfZot7ORdoqWMsugq51MFOOZx058x/FVzaGwnguJIVkOkyERcQalbCq2Ax5q4Vh0q2OXjzm+M9z5/Lve6W9sd5H6B15MtWGvzTuftmezumLE8n0Pz7H178sV+j7G7EsaOvRgDXKzT6OGW4qntI3oubCKKWHgsHkWMrIjEgkMdQYOOw5Y/mrNCkxi5uhkI5MIyF59Pc1k/91UT25f+ht//AJSf/l66HB8K/QfatX9sqS/qsavd25uJEdp2ibEkiKI42TlG7Lk5ds5x8sfOtsWFc63w2lPb7Llmt5XidbuRcrjmHmcHOQf4rI29tC6s5dlPx5JDdXKQzK2OGVcD4Ux7mM8j17k1NbOWlqtlu/xUxdofwxReEADxQ/8AfLHoR1x/FbTNUPZ95cybY2jameYRpbI0fNcoz6CWB08+p655Vh7vbdupLW7gmml/Gw3IgyCo95yRG4GnATGokdk686cSZx0jUKaqoM+3ZX2k9kGu2S2t1Zmi0iWSR9JDM3LCgEchjme3KtRvHtzasOyxJKZbe4S6WFT7n5sT81dgMgN6HGPWrxL5HVNQrD2vxzDL+GMYm0/lmQEoG9CwHpVQ2u19ZJJPLPPPDJJCHWNBxIUw3EaP5FtI5dAe/Otdc71iTZ+0prO8nYwhHQPyli5AFWDD3lJJIPP68qnE5x0Wz4nCTilTJpXXp+Etj3tOfTNVm93iuE2xa2mYjDNFJKfcIcaQwC6tRBGVzyArVpvLPLJse0Dupurfjzyj9QqEJCqf7pZlOSOYHSoLu2ePeKwVpGlH4aUoX5uAQ+VLD4ufQ9cHnnFWRm5bnTpGqvc1zHa+8VzHb7Rlecie3mPCWFjJCsYKBVlVVKqSCc6zn6Vtdob0Sy3GyrVGMRvIuPK6fEFCFuGhI90swPPqBU41r7kZl/vFcR7Xs7UGMwzxySH3CHGhWwurUQeYz0FWm4nVFZmIVVBYk9AAMk1zm8tHj3i2arSNIv4eYoX5uBiTKlv7wz0J59yasvtHD/2VfaM54Rzj/Dka/wDt1VbPSTL2j2Btq5v4zPCUggLMsWqPXJIFOkyNlgFUkHCjny6is/ZO1Z2uLiCaNFMKRsHUkiQSFxqAPNR7mMHPPNYXszx/ZNjj/lf1yc/1zWfty9Kx3XA4QuEg1gyEKoB16CzHljKt15cvnUvvSz9u241CojdJrCZGoqWA9dIIBPkiudx7zyxTbJ0zPKbpxFcBiXiJIHvRPpC8mJ+A4xyx61Ps+2dtvXiGe4wlrEy++OQZgSvw/Dn0pxPufhbN4t4UtIwSrSyOdMUSDMkj/wCFR27noKrm9W9N9bWtlKUhiknljikjIMhQuSSVcMB0HY8zX1u/tF9pSXsmuSJbeY28IjIVgFAJdjjLZOPdPu4A5VUt4N5Hvdm2LyAcSPaSwuQMBmTPvgemVIOK1jjtnLL5dRUXf4wnMP4XhdMHi8XUeeemnHpWz1CqM+2pottywtLI0C2TXBQ4IDajnHLOAByHzqHZN3f3+zzd28vDnlkYwoWxCiJKV0soHvkqDktnr6Vm4tTKel/1CmapN/tCf8bJHPNw41tlaNbdzxTLjLu0aKX09cZwMD1yaz/Z1t2W7sIpZiC+qRCQMatDEBsDkDjGaXHXazOXpaKUpWWylKUGt25+mP3j7GlNufpj94+xpQZ0Pwr9B9hUlRw/Cv0H2FSUClKUHhrg/tP2iZNpS8+UOmMD9oyf6sa7zX5033U/2jd9+M/itY+3Hy+lZ3h5qFGMkM3X0UE1nbtvtBbZZgGFuMByGGSkZ5+7nJ5H+grQXz5MjMTgflr+5sZ8Ln/qFdJtdop+FSIDEa2yHOP+a2kj640+TW8e68vltxwk1trlLNcia2jtMrFwZFkAcrJqyrhepDLghu1U/b+8V3cSJxBGhhZtPDjCYPQ9OZ6etbjd2+QTxySsYzChjkUg5k0ZSIjlgnmoP7c+tN8rAxT3Dqo08UsrciCGwcH+DS7sMNY56sYNtvLdXJVWKFUGSrZOrBzqz1yP6AVaN+ZjPZ2soBDDWQeWNS8PpgkEFcnOfSqXsO1kELzr7oVwur0Vj0J/yknSfk1XpGWXY7HQ0fBd9KEH3WIKlM9ssfGD0q49xnzSYZSyela2QyTTtjX76hn1cyJtJ1EHsSM56+9Xd/Zjf8SzCk5MbFfnyrhu7sHBYv1ypGPn38V132OuTDccuXEyP5JzWMp09Piv67Fo3x3WTaFs0LsUOoOjgZKuOhx6j5VHZxbUWNUdrIkALxQJMnAxq4fTPy1Y+lfW1tpyNdw2kT8MtE08jgAsI1YIFQMCMsxPMg4A6c6wd5zeWlrNNbTNMY0JZJwrYXHORWVQQV64OQQD0qf8dbr2+d59y3uLFbSKRVGsO8kgJYtqLlsLgZYk03j3Vubr8AdcCG0lSYjDEO6f3R2XAHPrVrhbKgn1AP8ASvupuxeMqp7K3XuI9pT3rvARcRJGyKGyoQLghj1zp9RWUm58Y2m18DzaEIV/9wcuJ/0cqsBqg7B25dHbt1ayTNJFDDqUFUXmeGcnSozjVV7qXWOo3t1u26XxvLYx8SSIQypJkKwBGlwygkMMAdCCMdK1+9W5lxeW5jMsSs8yTMxDFV4YwkaL2xnJPPJJ+VXOlTda4xp9pWNzIsBjkjjkicOwwxjcaWUxnmDg561otsblzXCXhZreOS7iSA6QxRI4yW1ehdyx+WABV1rw4pulxioR7lyL/Z8oeL8RYoYgcHhyRFdJVvVT6gj1r5uN1LuTaMF68sGYo2i4ShsBWzkq/UnmTkgVl7EnlvohccaWJJGbhJFoACKxVWZmUlmOM9hnGK+tnX14u0DbTMjxfh2ljk0hXc60UhwOQZflgHWOQrW6xqNJa+z66SwubDjQcKZnYS6WMvvEMAy5wTkDLZ6VnpudPmxmLw/iLJdC4VhE8RQIUY5LA9Tn0zjHrVxpipyrXCKdcbrXcm0ba9aS3zCjJwgraQrZGQ/UnmTzA6CrbJGGUqwBDAgg8wQeRBqTFR3KsUYIQrEEA4zg45HHrg1NrqRXtj7AnslaK1aJ4NTMiSlg0WoklAyg6kzkgEAjPWsLbO4j3MV6r3DGS7SJSdOEQxMzBVX/AAcxyOT1Jrd7rWF1DbKl5MLiUMxLgY5E5A+eK29XdTjLFIv90b2YWDNJao9g6MiqrlH0gAljyK8gOQB+tZf/AAxcpfyXUUsOqe3SGTUre6UI/MRQTn9reatlKnI4RWbLduW1kujaGLRcvxSsmocOQjDMun4lPXBxzHXnWn2j7NWNpbW8EkaiGf8AEu7qdUkucnkOSg/XIAFXme5RNOohdTBFz6s3Ra1O9Gz7yaJFs5xbuJFZmK6soOq/764xVmVLjNNX/wAKXDbSN5I1uVa3/DtGA/wZJLBj6/KvvYu7VzaQNbQSQmDLmN2DcWNZCWK6R7rEEnByPpVqQdM8/wDfWvqlypMYpljufcW95dywSRMl0iKeKGMkegafdI5OPkSPrWbuRu1NYwmBpI5I1d2QqpDnWxbLZOBjpgCrNXmKnImMlfVKUqNlKUoNbtz9MfvH2NKbc/TH7x9jSgzofhX6D7CpKjh+FfoPsKkoFKUoPDXDvanskx30r4OmZQ4+o5EefvXcjVS9o27RurVin6kfNf8AUVY5+THcfnC6tnkiixyAZv5klkKAeF/pVsmtOFot9YJLLk55aIADy+rlPBqrX+0pEWK3ZOG0U2sPnqSW+IfIsedbLbV8sd4oJJWK3ERI5/mMNbMP/uetb38vLnLdT+W9msy+zi+hhJb3LuAAcnJ1KT3H9OVR72uHtndRgMxZcjmAdJ0581l7tbba5/GwwuXyOJEGyuFLc+vTkcfxWBvaGSyVCcMGGcH1z2/gdK3Z08uO5nJWHZW8iWdopj/LlB1KSMy8ZmUEeqke7pJ9QPnW32bfq+ybhVfUUYaiB8a5GG+TYxkHoVrUSbTWKAJKxjb8jQhBOlEJBcfyCccqy4b+2a3uZI8JxogWVAcqwbD4/wAvMcqkdM5b8fLC2Y+Eb3iAMnmO1dp9lGzTFYhjyMh1eef+tci3T2O97NFGoJUYLtjHT0Nfouxs1ijVFwAoxXPK7e3w4alqnb/bt3zzwXmznCzwoY2UkDXGTkD3vdPMtyPX+Kqre0jatr7u07INE3uueGUypyCM80bkelXTaW3vw21sSK/AktIw0gUlI3Es2gueig5YZrN3k2xbNazJqjnMsbIkSMHaR2BCqFHXmRz9K1L8WLcd22VrNq7+IZ7G3tnjT8XHxjK4GI4cEjCkgaiVI5nlXzszfYptNrGaSOYPGJIplCjnpLNG4U45AHmMVWxuq1lf7Hln0mFLYW8rkZRJQjgaj6KS3InlkVfJbm3eRYbdYXZtXEZApEcZUjUWXoxJAA9cn0pZElyvtq9394LnaTXElvIkEEMpijzGJGkKgEyNkjSpyMAc/nVd3Ulk/wCI78zBVcQYbScqdIiGofIjng9KzvZZpsYbu1uWSKSK4LYdggaMooWRScAqcHpWr2Fexy7xX7Z0LNBoQt7urUI1BXPXIGR3q9dpbbJa3mzd85LyO6mhuILZIndIUcKxk0KG4j6iDpYkYC4xg15s32lLPY20uUt3muBbSM/NIm0ly/PrkacZ9X59DWJ7MrOGzhura84KSxXDH83SNUZSMLIpbqp0np0rZbfv7SWJEuIENpPccMMAVOFjJFz7vwrrGA3+Hn0qdLOWttzsu5uDc440VxbmJjrVVDCUMuEYqSMaScYA9a3zAEEHoR965rsPdi2tNq2v9nSsyNFKblBIJEVABw2JHTLHlntXR7n4H/a32rNdMbdduSts3b+yyyWYFzba2aMaRIVVjnGnIcfxy7VutyPaK11dC3vLcW9yEYIdJGRyZkww1L0Bx0OmtruJvQj2cCXB4E0caqVl9wso5LIurGpSMcxUW1I0udo2stuFlNlHM0ki81LOhWODUORJJJI9MfOt731Y5Sa7lebG2/eXhvmUtai2laNFaAMGCg4ZmbrnHRcYyOfOvNjb4z3eyJbtNEUsKylhp1oxhUtgAkEA8vXlzrQbnbWiura7l2jLxLgSOvBdyNA0jSkcAPUtkdMkisfcK/jXYd/AxxLpvCY8HUoEXMsP7o+tTUJl6/tY9ydr7R2hZrM8kUHvOAViDFyGYZwxwqjpjqcHn0qbZG+E1xFfRkxx3VizhyF1I4XVhwpORnGCM8j3rA9kW2oF2ZFG7rGyNKfzCFBUyMdSk/EOoOPVTWu3Ys8Pty+chIbkypCz+6HGXOsZ6g8gD61bJukt1Gx2J7R5BsaS+ugjOsjIqoNIZuQVPX5kn5V5tjfeaztra6aeC44jRiaBAoKiRSx4ZB1ZXGPezn5VUtj7He73bkhhw00Vw03DB98hfTHzBOO+K6Nsra1iLKBhwGbgoAgVTKXCgcPRjVq1csYpZIstrUbzb5XkN7s+O3MUsd7pZVZNJ0kgBdefUHmcVPvJvHd7PmsTLJHPHcy8KRREE0dPeRgSeRPQ56Vo98rsf2vsQuYkMeOKFYaYzqUlSfQD59qn9sd2hbZYDKStwHIDDIU6MMew686anSW3VZG+k90NrbKhE+EklaRV4YwrKNIJ55fkx64rO9oW8N7s+2hkjlidmkEZ1Q4HPUdQw3LkByrB35mUbW2JOWXg6pBxMjh5JGPf6c6xPbJtWGaxgEbhsXQx/mCh1Lr3XOfeHLkan4W9SrRvRvLPC9hFEjZu5ArShC4jHu89PQk59egB61CN5J4NqwWUzCZbiEur6Ajow1+6QvJgdJ9B1rS70bwv+O2ZA0xispkBeRH0rI3vDhmUH3RkKCAR8RrX7SmtItvbPkiKJCsbq0mTwzJplyNZyGPNfU8zVmMS51aJt7+NtCe0jmjt0tkBkkcKWeQkfloHIAC+p55/rUm5O+Zup7u2l0NLauQHT4JY9RUSAZOD3AJ65rQ7vWEdvtm+kuNAivUE0DyABG1NqZAW6MM9Dg8qu2z72N52ECxmNEw8iAYMhPKNSORwOZ+q1m6jeO77bmlKVh1KUpQa3bn6Y/ePsaU25+mP3j7GlBnQ/Cv0H2FSVHD8K/QfYVJQKUpQK8Ir2lBzXfz2bRytx4o1Y9WTHX19Kr8d1Y4cz2qLJkBgV6nGBjUBjlXaq0m2t0LW6B4iDPcDBreOWnm83088ne9VxW12zZRy64rUwl8KSrY9ep/8cj61mzb0WbyZe2DOh5EhG/mrXfex0EYhmKrnoR0+VYEXsanBP56gemBz+1a5uF+k3d/6qm1ds2sr6nt4dTdXfmeWcD0FY2zNiXF7KEt40RB/fWPTyPUD5V0zZXsctkYNMzSkd6vNjsyKFQsaKo+Q51m5bd/H9PMfbU7oboxWMIVQNZHvN659asNKVh6XyUFQxWESklUjUn1VQD5ArIpQfDxggggEHqDzHiviC1RBhFVB2UADwKmpQQTWcb41ojY6alBx9M9K+zAuckLnvgZqSlDSCayjfGtEfHTUoOPpmpTGOwr6pQQwWcaZ0KiZOTpULz78qlxXtKCGa0jcAOqMB6MAR4NfUcCqAFAUDoAAAP4FSUoIBZR6tWhNX+LSNXnrWo3vMUdjek6ELwSrnkCzGNgFz6kmt9XjID1ANEs3FB9kccMmy4UcRu0bykqwBK6pXIJB6ZFXwwqRggEdscvFerGB0AH0FfVW3dTHHU0jSBR0AH0GK+FsowxcIgY9WCjV561PSoukTWyHqqn+BRrdD1Ve3T07VLShpFJaoy6WVSvYqCPFPwycvdXkMDkOQ7D5VLShpBJZxsulkQjsVBHg16bOMgAquF6DAwPp2qalDSKa1Rxh1Vh1wwBHg17HCqgBQFA6AcgPoPSpKUUpSlApSlBrdufpj94+xpTbn6Y/ePsaUGdD8K/QfYVJUcPwr9B9hUlApSlApSlApSlB5imK9pQKUpQKUpQKUpQKUpQKUpQKUpQKUpQKUpQKUpQKUpQKUpQKUpQKUpQKUpQKUpQKUpQKUpQa3bn6Y/ePsaU25+mP3j7GlBmRSrpXmOg9R2FffFXuPNKUDir3HmnFXuPNKUDir3HmnFXuPNKUDir3HmnFXuPNKUDir3HmnFXuPNKUDir3HmnFXuPNKUDir3HmnFXuPNKUDir3HmnFXuPNKUDir3HmnFXuPNKUDir3HmnFXuPNKUDir3HmnFXuPNKUDir3HmnFXuPNKUDir3HmnFXuPNKUDir3HmnFXuPNKUDir3HmnFXuPNKUDir3HmnFXuPNKUDir3HmnFXuPNKUDir3HmnFXuPNKUDir3HmnFXuPNKUDir3HmnFXuPNKUDir3HmnFXuPNKUDir3HmnFXuPNeUoNftuQcMcx8Y9fk1KUo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60" name="AutoShape 12" descr="data:image/jpeg;base64,/9j/4AAQSkZJRgABAQAAAQABAAD/2wCEAAkGBhASEBAUERQQEhUSExYUFhcVFBoWFRcVFRgVFxcSGBYaHyYfGBojGRkVKy8gIygpLCwsFR4xNTAqNScrLCkBCQoKDgwOGg8PGiokHyQ1LCotLCwpKSwsKSwpLCwsLSwsKSksLCwpLCwsKSksLCwsLCkpKSwsNSwsLCwpKSwsLv/AABEIAHgBZgMBIgACEQEDEQH/xAAcAAEAAgMBAQEAAAAAAAAAAAAAAwYEBQcBAgj/xAA+EAACAQMBBwEGBQEGBQUAAAABAgMABBESBQYTITFRkUEHIjJhcbEUIzNygaEVQlJiwfAWU5Ki4TRjdIKy/8QAGQEBAQEBAQEAAAAAAAAAAAAAAAECAwQF/8QAJREBAQACAgIBAwUBAAAAAAAAAAECERIhAzFBBBNRIjJxgcFh/9oADAMBAAIRAxEAPwDtcUS6V5L0HoOwr64K9l8CkPwr9B9hU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HwV7L4FOCvZfAqSlBq9uRjhjAHxj0HZq8r725+mP3j7GlBnQ/Cv0H2FSVHD8K/QfYVJQKUpQKUpQKV8k1Vtr+0eyhZ0VxPInVIyDj5FumflRLlJ7WulcjufbHcsTwYYVA/wARZz/TArFg9st6Dh0tnx6BWU/1Y1dVz+7i7NSue7H9r0En60bxfMe8v/irts7asM66onVwexppuZS+mZSvK9qNFKUoFKUoFK8r2gUpSgUpSgUrzNKD2lKUCleUoPaUpQKUpQKV5Sg9pXle0ClKUClKUClKUGt25+mP3j7GlNufpj94+xpQZ0Pwr9B9hUlRw/Cv0H2FSUClKUCvlyAOfIV9VRfanvIYIEhQ4efOrB5iIfFj5kkDzVjOWXGbVnfj2imcywW5ZYl91nU4MnoceoTPmud7PvbcXAWfJjC9F90licc2HQf7JrG2zOViYqcHOCflXQdi7vWT7OjRogOIE4jD9QsVB1Fuowf4rpJ+Hz/L5dY8svlTNvokfAa1DIkyFyurXghiuc9R0zWotp2E8aPrGojOMBsEZ1AnlzBFbze3YSW5UWtyh4aqFRpcSYbPJc4DL69a11qWvH4NyyRXIH5EgCgMcn8lyvIdeTdRS+2/Hrhv4bXeGFLWJJIHldTIUlR8alOCQ2R6ciM9DX3unvTIko4EmkjJ0nkG+RH+tbrdfZot7ORdoqWMsugq51MFOOZx058x/FVzaGwnguJIVkOkyERcQalbCq2Ax5q4Vh0q2OXjzm+M9z5/Lve6W9sd5H6B15MtWGvzTuftmezumLE8n0Pz7H178sV+j7G7EsaOvRgDXKzT6OGW4qntI3oubCKKWHgsHkWMrIjEgkMdQYOOw5Y/mrNCkxi5uhkI5MIyF59Pc1k/91UT25f+ht//AJSf/l66HB8K/QfatX9sqS/qsavd25uJEdp2ibEkiKI42TlG7Lk5ds5x8sfOtsWFc63w2lPb7Llmt5XidbuRcrjmHmcHOQf4rI29tC6s5dlPx5JDdXKQzK2OGVcD4Ux7mM8j17k1NbOWlqtlu/xUxdofwxReEADxQ/8AfLHoR1x/FbTNUPZ95cybY2jameYRpbI0fNcoz6CWB08+p655Vh7vbdupLW7gmml/Gw3IgyCo95yRG4GnATGokdk686cSZx0jUKaqoM+3ZX2k9kGu2S2t1Zmi0iWSR9JDM3LCgEchjme3KtRvHtzasOyxJKZbe4S6WFT7n5sT81dgMgN6HGPWrxL5HVNQrD2vxzDL+GMYm0/lmQEoG9CwHpVQ2u19ZJJPLPPPDJJCHWNBxIUw3EaP5FtI5dAe/Otdc71iTZ+0prO8nYwhHQPyli5AFWDD3lJJIPP68qnE5x0Wz4nCTilTJpXXp+Etj3tOfTNVm93iuE2xa2mYjDNFJKfcIcaQwC6tRBGVzyArVpvLPLJse0Dupurfjzyj9QqEJCqf7pZlOSOYHSoLu2ePeKwVpGlH4aUoX5uAQ+VLD4ufQ9cHnnFWRm5bnTpGqvc1zHa+8VzHb7Rlecie3mPCWFjJCsYKBVlVVKqSCc6zn6Vtdob0Sy3GyrVGMRvIuPK6fEFCFuGhI90swPPqBU41r7kZl/vFcR7Xs7UGMwzxySH3CHGhWwurUQeYz0FWm4nVFZmIVVBYk9AAMk1zm8tHj3i2arSNIv4eYoX5uBiTKlv7wz0J59yasvtHD/2VfaM54Rzj/Dka/wDt1VbPSTL2j2Btq5v4zPCUggLMsWqPXJIFOkyNlgFUkHCjny6is/ZO1Z2uLiCaNFMKRsHUkiQSFxqAPNR7mMHPPNYXszx/ZNjj/lf1yc/1zWfty9Kx3XA4QuEg1gyEKoB16CzHljKt15cvnUvvSz9u241CojdJrCZGoqWA9dIIBPkiudx7zyxTbJ0zPKbpxFcBiXiJIHvRPpC8mJ+A4xyx61Ps+2dtvXiGe4wlrEy++OQZgSvw/Dn0pxPufhbN4t4UtIwSrSyOdMUSDMkj/wCFR27noKrm9W9N9bWtlKUhiknljikjIMhQuSSVcMB0HY8zX1u/tF9pSXsmuSJbeY28IjIVgFAJdjjLZOPdPu4A5VUt4N5Hvdm2LyAcSPaSwuQMBmTPvgemVIOK1jjtnLL5dRUXf4wnMP4XhdMHi8XUeeemnHpWz1CqM+2pottywtLI0C2TXBQ4IDajnHLOAByHzqHZN3f3+zzd28vDnlkYwoWxCiJKV0soHvkqDktnr6Vm4tTKel/1CmapN/tCf8bJHPNw41tlaNbdzxTLjLu0aKX09cZwMD1yaz/Z1t2W7sIpZiC+qRCQMatDEBsDkDjGaXHXazOXpaKUpWWylKUGt25+mP3j7GlNufpj94+xpQZ0Pwr9B9hUlRw/Cv0H2FSUClKUHhrg/tP2iZNpS8+UOmMD9oyf6sa7zX5033U/2jd9+M/itY+3Hy+lZ3h5qFGMkM3X0UE1nbtvtBbZZgGFuMByGGSkZ5+7nJ5H+grQXz5MjMTgflr+5sZ8Ln/qFdJtdop+FSIDEa2yHOP+a2kj640+TW8e68vltxwk1trlLNcia2jtMrFwZFkAcrJqyrhepDLghu1U/b+8V3cSJxBGhhZtPDjCYPQ9OZ6etbjd2+QTxySsYzChjkUg5k0ZSIjlgnmoP7c+tN8rAxT3Dqo08UsrciCGwcH+DS7sMNY56sYNtvLdXJVWKFUGSrZOrBzqz1yP6AVaN+ZjPZ2soBDDWQeWNS8PpgkEFcnOfSqXsO1kELzr7oVwur0Vj0J/yknSfk1XpGWXY7HQ0fBd9KEH3WIKlM9ssfGD0q49xnzSYZSyela2QyTTtjX76hn1cyJtJ1EHsSM56+9Xd/Zjf8SzCk5MbFfnyrhu7sHBYv1ypGPn38V132OuTDccuXEyP5JzWMp09Piv67Fo3x3WTaFs0LsUOoOjgZKuOhx6j5VHZxbUWNUdrIkALxQJMnAxq4fTPy1Y+lfW1tpyNdw2kT8MtE08jgAsI1YIFQMCMsxPMg4A6c6wd5zeWlrNNbTNMY0JZJwrYXHORWVQQV64OQQD0qf8dbr2+d59y3uLFbSKRVGsO8kgJYtqLlsLgZYk03j3Vubr8AdcCG0lSYjDEO6f3R2XAHPrVrhbKgn1AP8ASvupuxeMqp7K3XuI9pT3rvARcRJGyKGyoQLghj1zp9RWUm58Y2m18DzaEIV/9wcuJ/0cqsBqg7B25dHbt1ayTNJFDDqUFUXmeGcnSozjVV7qXWOo3t1u26XxvLYx8SSIQypJkKwBGlwygkMMAdCCMdK1+9W5lxeW5jMsSs8yTMxDFV4YwkaL2xnJPPJJ+VXOlTda4xp9pWNzIsBjkjjkicOwwxjcaWUxnmDg561otsblzXCXhZreOS7iSA6QxRI4yW1ehdyx+WABV1rw4pulxioR7lyL/Z8oeL8RYoYgcHhyRFdJVvVT6gj1r5uN1LuTaMF68sGYo2i4ShsBWzkq/UnmTkgVl7EnlvohccaWJJGbhJFoACKxVWZmUlmOM9hnGK+tnX14u0DbTMjxfh2ljk0hXc60UhwOQZflgHWOQrW6xqNJa+z66SwubDjQcKZnYS6WMvvEMAy5wTkDLZ6VnpudPmxmLw/iLJdC4VhE8RQIUY5LA9Tn0zjHrVxpipyrXCKdcbrXcm0ba9aS3zCjJwgraQrZGQ/UnmTzA6CrbJGGUqwBDAgg8wQeRBqTFR3KsUYIQrEEA4zg45HHrg1NrqRXtj7AnslaK1aJ4NTMiSlg0WoklAyg6kzkgEAjPWsLbO4j3MV6r3DGS7SJSdOEQxMzBVX/AAcxyOT1Jrd7rWF1DbKl5MLiUMxLgY5E5A+eK29XdTjLFIv90b2YWDNJao9g6MiqrlH0gAljyK8gOQB+tZf/AAxcpfyXUUsOqe3SGTUre6UI/MRQTn9reatlKnI4RWbLduW1kujaGLRcvxSsmocOQjDMun4lPXBxzHXnWn2j7NWNpbW8EkaiGf8AEu7qdUkucnkOSg/XIAFXme5RNOohdTBFz6s3Ra1O9Gz7yaJFs5xbuJFZmK6soOq/764xVmVLjNNX/wAKXDbSN5I1uVa3/DtGA/wZJLBj6/KvvYu7VzaQNbQSQmDLmN2DcWNZCWK6R7rEEnByPpVqQdM8/wDfWvqlypMYpljufcW95dywSRMl0iKeKGMkegafdI5OPkSPrWbuRu1NYwmBpI5I1d2QqpDnWxbLZOBjpgCrNXmKnImMlfVKUqNlKUoNbtz9MfvH2NKbc/TH7x9jSgzofhX6D7CpKjh+FfoPsKkoFKUoPDXDvanskx30r4OmZQ4+o5EefvXcjVS9o27RurVin6kfNf8AUVY5+THcfnC6tnkiixyAZv5klkKAeF/pVsmtOFot9YJLLk55aIADy+rlPBqrX+0pEWK3ZOG0U2sPnqSW+IfIsedbLbV8sd4oJJWK3ERI5/mMNbMP/uetb38vLnLdT+W9msy+zi+hhJb3LuAAcnJ1KT3H9OVR72uHtndRgMxZcjmAdJ0581l7tbba5/GwwuXyOJEGyuFLc+vTkcfxWBvaGSyVCcMGGcH1z2/gdK3Z08uO5nJWHZW8iWdopj/LlB1KSMy8ZmUEeqke7pJ9QPnW32bfq+ybhVfUUYaiB8a5GG+TYxkHoVrUSbTWKAJKxjb8jQhBOlEJBcfyCccqy4b+2a3uZI8JxogWVAcqwbD4/wAvMcqkdM5b8fLC2Y+Eb3iAMnmO1dp9lGzTFYhjyMh1eef+tci3T2O97NFGoJUYLtjHT0Nfouxs1ijVFwAoxXPK7e3w4alqnb/bt3zzwXmznCzwoY2UkDXGTkD3vdPMtyPX+Kqre0jatr7u07INE3uueGUypyCM80bkelXTaW3vw21sSK/AktIw0gUlI3Es2gueig5YZrN3k2xbNazJqjnMsbIkSMHaR2BCqFHXmRz9K1L8WLcd22VrNq7+IZ7G3tnjT8XHxjK4GI4cEjCkgaiVI5nlXzszfYptNrGaSOYPGJIplCjnpLNG4U45AHmMVWxuq1lf7Hln0mFLYW8rkZRJQjgaj6KS3InlkVfJbm3eRYbdYXZtXEZApEcZUjUWXoxJAA9cn0pZElyvtq9394LnaTXElvIkEEMpijzGJGkKgEyNkjSpyMAc/nVd3Ulk/wCI78zBVcQYbScqdIiGofIjng9KzvZZpsYbu1uWSKSK4LYdggaMooWRScAqcHpWr2Fexy7xX7Z0LNBoQt7urUI1BXPXIGR3q9dpbbJa3mzd85LyO6mhuILZIndIUcKxk0KG4j6iDpYkYC4xg15s32lLPY20uUt3muBbSM/NIm0ly/PrkacZ9X59DWJ7MrOGzhura84KSxXDH83SNUZSMLIpbqp0np0rZbfv7SWJEuIENpPccMMAVOFjJFz7vwrrGA3+Hn0qdLOWttzsu5uDc440VxbmJjrVVDCUMuEYqSMaScYA9a3zAEEHoR965rsPdi2tNq2v9nSsyNFKblBIJEVABw2JHTLHlntXR7n4H/a32rNdMbdduSts3b+yyyWYFzba2aMaRIVVjnGnIcfxy7VutyPaK11dC3vLcW9yEYIdJGRyZkww1L0Bx0OmtruJvQj2cCXB4E0caqVl9wso5LIurGpSMcxUW1I0udo2stuFlNlHM0ki81LOhWODUORJJJI9MfOt731Y5Sa7lebG2/eXhvmUtai2laNFaAMGCg4ZmbrnHRcYyOfOvNjb4z3eyJbtNEUsKylhp1oxhUtgAkEA8vXlzrQbnbWiura7l2jLxLgSOvBdyNA0jSkcAPUtkdMkisfcK/jXYd/AxxLpvCY8HUoEXMsP7o+tTUJl6/tY9ydr7R2hZrM8kUHvOAViDFyGYZwxwqjpjqcHn0qbZG+E1xFfRkxx3VizhyF1I4XVhwpORnGCM8j3rA9kW2oF2ZFG7rGyNKfzCFBUyMdSk/EOoOPVTWu3Ys8Pty+chIbkypCz+6HGXOsZ6g8gD61bJukt1Gx2J7R5BsaS+ugjOsjIqoNIZuQVPX5kn5V5tjfeaztra6aeC44jRiaBAoKiRSx4ZB1ZXGPezn5VUtj7He73bkhhw00Vw03DB98hfTHzBOO+K6Nsra1iLKBhwGbgoAgVTKXCgcPRjVq1csYpZIstrUbzb5XkN7s+O3MUsd7pZVZNJ0kgBdefUHmcVPvJvHd7PmsTLJHPHcy8KRREE0dPeRgSeRPQ56Vo98rsf2vsQuYkMeOKFYaYzqUlSfQD59qn9sd2hbZYDKStwHIDDIU6MMew686anSW3VZG+k90NrbKhE+EklaRV4YwrKNIJ55fkx64rO9oW8N7s+2hkjlidmkEZ1Q4HPUdQw3LkByrB35mUbW2JOWXg6pBxMjh5JGPf6c6xPbJtWGaxgEbhsXQx/mCh1Lr3XOfeHLkan4W9SrRvRvLPC9hFEjZu5ArShC4jHu89PQk59egB61CN5J4NqwWUzCZbiEur6Ajow1+6QvJgdJ9B1rS70bwv+O2ZA0xispkBeRH0rI3vDhmUH3RkKCAR8RrX7SmtItvbPkiKJCsbq0mTwzJplyNZyGPNfU8zVmMS51aJt7+NtCe0jmjt0tkBkkcKWeQkfloHIAC+p55/rUm5O+Zup7u2l0NLauQHT4JY9RUSAZOD3AJ65rQ7vWEdvtm+kuNAivUE0DyABG1NqZAW6MM9Dg8qu2z72N52ECxmNEw8iAYMhPKNSORwOZ+q1m6jeO77bmlKVh1KUpQa3bn6Y/ePsaU25+mP3j7GlBnQ/Cv0H2FSVHD8K/QfYVJQKUpQK8Ir2lBzXfz2bRytx4o1Y9WTHX19Kr8d1Y4cz2qLJkBgV6nGBjUBjlXaq0m2t0LW6B4iDPcDBreOWnm83088ne9VxW12zZRy64rUwl8KSrY9ep/8cj61mzb0WbyZe2DOh5EhG/mrXfex0EYhmKrnoR0+VYEXsanBP56gemBz+1a5uF+k3d/6qm1ds2sr6nt4dTdXfmeWcD0FY2zNiXF7KEt40RB/fWPTyPUD5V0zZXsctkYNMzSkd6vNjsyKFQsaKo+Q51m5bd/H9PMfbU7oboxWMIVQNZHvN659asNKVh6XyUFQxWESklUjUn1VQD5ArIpQfDxggggEHqDzHiviC1RBhFVB2UADwKmpQQTWcb41ojY6alBx9M9K+zAuckLnvgZqSlDSCayjfGtEfHTUoOPpmpTGOwr6pQQwWcaZ0KiZOTpULz78qlxXtKCGa0jcAOqMB6MAR4NfUcCqAFAUDoAAAP4FSUoIBZR6tWhNX+LSNXnrWo3vMUdjek6ELwSrnkCzGNgFz6kmt9XjID1ANEs3FB9kccMmy4UcRu0bykqwBK6pXIJB6ZFXwwqRggEdscvFerGB0AH0FfVW3dTHHU0jSBR0AH0GK+FsowxcIgY9WCjV561PSoukTWyHqqn+BRrdD1Ve3T07VLShpFJaoy6WVSvYqCPFPwycvdXkMDkOQ7D5VLShpBJZxsulkQjsVBHg16bOMgAquF6DAwPp2qalDSKa1Rxh1Vh1wwBHg17HCqgBQFA6AcgPoPSpKUUpSlApSlBrdufpj94+xpTbn6Y/ePsaUGdD8K/QfYVJUcPwr9B9hUlApSlApSlApSlB5imK9pQKUpQKUpQKUpQKUpQKUpQKUpQKUpQKUpQKUpQKUpQKUpQKUpQKUpQKUpQKUpQKUpQKUpQa3bn6Y/ePsaU25+mP3j7GlBmRSrpXmOg9R2FffFXuPNKUDir3HmnFXuPNKUDir3HmnFXuPNKUDir3HmnFXuPNKUDir3HmnFXuPNKUDir3HmnFXuPNKUDir3HmnFXuPNKUDir3HmnFXuPNKUDir3HmnFXuPNKUDir3HmnFXuPNKUDir3HmnFXuPNKUDir3HmnFXuPNKUDir3HmnFXuPNKUDir3HmnFXuPNKUDir3HmnFXuPNKUDir3HmnFXuPNKUDir3HmnFXuPNKUDir3HmnFXuPNKUDir3HmnFXuPNKUDir3HmnFXuPNKUDir3HmnFXuPNKUDir3HmnFXuPNeUoNftuQcMcx8Y9fk1KUo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62" name="Picture 14" descr="http://www.fiuc.org/cms/images/sites/ucs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88" y="1785926"/>
            <a:ext cx="2755331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4" name="Picture 16" descr="http://ojoalparqueserpar.files.wordpress.com/2011/11/ab1_0221.jpg"/>
          <p:cNvPicPr>
            <a:picLocks noChangeAspect="1" noChangeArrowheads="1"/>
          </p:cNvPicPr>
          <p:nvPr/>
        </p:nvPicPr>
        <p:blipFill>
          <a:blip r:embed="rId7" cstate="print"/>
          <a:srcRect l="9151" r="8489"/>
          <a:stretch>
            <a:fillRect/>
          </a:stretch>
        </p:blipFill>
        <p:spPr bwMode="auto">
          <a:xfrm>
            <a:off x="5715008" y="535915"/>
            <a:ext cx="1500198" cy="1821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13 Rectángulo redondeado"/>
          <p:cNvSpPr/>
          <p:nvPr/>
        </p:nvSpPr>
        <p:spPr>
          <a:xfrm>
            <a:off x="3357554" y="4643446"/>
            <a:ext cx="1714512" cy="107157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800" dirty="0" smtClean="0"/>
          </a:p>
          <a:p>
            <a:pPr algn="ctr"/>
            <a:r>
              <a:rPr lang="es-ES" sz="2800" dirty="0" smtClean="0">
                <a:latin typeface="+mj-lt"/>
              </a:rPr>
              <a:t>APAFA</a:t>
            </a:r>
            <a:endParaRPr lang="es-ES" sz="2800" dirty="0">
              <a:latin typeface="+mj-lt"/>
            </a:endParaRPr>
          </a:p>
        </p:txBody>
      </p:sp>
      <p:pic>
        <p:nvPicPr>
          <p:cNvPr id="2066" name="Picture 18" descr="ECO YOGA VILLAGE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43372" y="2928934"/>
            <a:ext cx="1571636" cy="1124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15 Image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0" y="4786322"/>
            <a:ext cx="135732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 redondeado"/>
          <p:cNvSpPr/>
          <p:nvPr/>
        </p:nvSpPr>
        <p:spPr>
          <a:xfrm>
            <a:off x="5214942" y="4643446"/>
            <a:ext cx="1714512" cy="107157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800" dirty="0" smtClean="0"/>
          </a:p>
          <a:p>
            <a:pPr algn="ctr"/>
            <a:r>
              <a:rPr lang="es-ES" sz="2800" dirty="0" smtClean="0">
                <a:latin typeface="+mj-lt"/>
              </a:rPr>
              <a:t>APAFA</a:t>
            </a:r>
            <a:endParaRPr lang="es-ES" sz="2800" dirty="0">
              <a:latin typeface="+mj-lt"/>
            </a:endParaRPr>
          </a:p>
        </p:txBody>
      </p:sp>
      <p:pic>
        <p:nvPicPr>
          <p:cNvPr id="2067" name="Imagen 3" descr="logo sin tilde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24503" y="4786322"/>
            <a:ext cx="13620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9 Rectángulo redondeado"/>
          <p:cNvSpPr/>
          <p:nvPr/>
        </p:nvSpPr>
        <p:spPr>
          <a:xfrm>
            <a:off x="7072330" y="4643446"/>
            <a:ext cx="1714512" cy="107157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800" dirty="0" smtClean="0"/>
          </a:p>
          <a:p>
            <a:pPr algn="ctr"/>
            <a:r>
              <a:rPr lang="es-ES" sz="2800" dirty="0" smtClean="0">
                <a:latin typeface="+mj-lt"/>
              </a:rPr>
              <a:t>APAFA</a:t>
            </a:r>
            <a:endParaRPr lang="es-ES" sz="2800" dirty="0">
              <a:latin typeface="+mj-lt"/>
            </a:endParaRPr>
          </a:p>
        </p:txBody>
      </p:sp>
      <p:pic>
        <p:nvPicPr>
          <p:cNvPr id="17" name="16 Imagen" descr="ABRAHAM VALDELOMAR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15206" y="4786322"/>
            <a:ext cx="142876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21 Imagen" descr="megatourlogo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8082" y="642918"/>
            <a:ext cx="1463574" cy="1733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22 Imagen" descr="incahuasi-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57884" y="2571744"/>
            <a:ext cx="1500198" cy="1363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23 Imagen" descr="logopachacamac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28860" y="2857496"/>
            <a:ext cx="1502259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E:\fotos del viaje de quinto\logo chaparri.gif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500958" y="2571744"/>
            <a:ext cx="1438275" cy="1400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5848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Beneficiarios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714348" y="500042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3 Imagen" descr="revista 4to diagramación8.jpg"/>
          <p:cNvPicPr>
            <a:picLocks noChangeAspect="1"/>
          </p:cNvPicPr>
          <p:nvPr/>
        </p:nvPicPr>
        <p:blipFill>
          <a:blip r:embed="rId6" cstate="print"/>
          <a:srcRect l="54750" t="64676" r="6557" b="8601"/>
          <a:stretch>
            <a:fillRect/>
          </a:stretch>
        </p:blipFill>
        <p:spPr>
          <a:xfrm>
            <a:off x="4857752" y="4158034"/>
            <a:ext cx="3929090" cy="1914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1753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Lecciones aprendidas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762000" y="685800"/>
          <a:ext cx="7543800" cy="4529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52642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/>
              <a:t>Sostenibilidad de la </a:t>
            </a:r>
            <a:r>
              <a:rPr lang="es-PE" dirty="0" smtClean="0"/>
              <a:t>buena </a:t>
            </a:r>
            <a:r>
              <a:rPr lang="es-PE" dirty="0"/>
              <a:t>p</a:t>
            </a:r>
            <a:r>
              <a:rPr lang="es-PE" dirty="0" smtClean="0"/>
              <a:t>ráctica </a:t>
            </a:r>
            <a:endParaRPr lang="es-PE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71472" y="428604"/>
          <a:ext cx="8072494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30438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439</TotalTime>
  <Words>174</Words>
  <Application>Microsoft Office PowerPoint</Application>
  <PresentationFormat>Presentación en pantalla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NewsPrint</vt:lpstr>
      <vt:lpstr>Método de proyectos:  Viajes de estudio</vt:lpstr>
      <vt:lpstr>Método de proyectos</vt:lpstr>
      <vt:lpstr>Viajes de estudio</vt:lpstr>
      <vt:lpstr>Enfoques</vt:lpstr>
      <vt:lpstr>Elementos de innovación </vt:lpstr>
      <vt:lpstr>Elementos de innovación </vt:lpstr>
      <vt:lpstr>Estrategias aplicadas</vt:lpstr>
      <vt:lpstr>Aliados</vt:lpstr>
      <vt:lpstr>Beneficiarios</vt:lpstr>
      <vt:lpstr>Lecciones aprendidas</vt:lpstr>
      <vt:lpstr>Sostenibilidad de la buena práctica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Método de proyectos:  Viajes de estudio</dc:title>
  <dc:creator>CHARO</dc:creator>
  <cp:lastModifiedBy>Secundaria</cp:lastModifiedBy>
  <cp:revision>48</cp:revision>
  <dcterms:created xsi:type="dcterms:W3CDTF">2013-09-25T22:13:32Z</dcterms:created>
  <dcterms:modified xsi:type="dcterms:W3CDTF">2013-09-27T17:16:50Z</dcterms:modified>
</cp:coreProperties>
</file>