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2" r:id="rId2"/>
    <p:sldMasterId id="2147483654" r:id="rId3"/>
    <p:sldMasterId id="2147483656" r:id="rId4"/>
    <p:sldMasterId id="2147483658" r:id="rId5"/>
  </p:sldMasterIdLst>
  <p:sldIdLst>
    <p:sldId id="256" r:id="rId6"/>
    <p:sldId id="257" r:id="rId7"/>
    <p:sldId id="260" r:id="rId8"/>
    <p:sldId id="261" r:id="rId9"/>
    <p:sldId id="262" r:id="rId10"/>
    <p:sldId id="263" r:id="rId11"/>
    <p:sldId id="264" r:id="rId12"/>
    <p:sldId id="265" r:id="rId13"/>
    <p:sldId id="268" r:id="rId14"/>
    <p:sldId id="267" r:id="rId15"/>
    <p:sldId id="269" r:id="rId1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1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512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s-MX" sz="2400">
                <a:latin typeface="Times New Roman" pitchFamily="18" charset="0"/>
              </a:endParaRPr>
            </a:p>
          </p:txBody>
        </p:sp>
        <p:sp>
          <p:nvSpPr>
            <p:cNvPr id="5124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s-MX" sz="2400">
                <a:latin typeface="Times New Roman" pitchFamily="18" charset="0"/>
              </a:endParaRPr>
            </a:p>
          </p:txBody>
        </p:sp>
      </p:grpSp>
      <p:grpSp>
        <p:nvGrpSpPr>
          <p:cNvPr id="5125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5126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127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</p:grpSp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s-ES" noProof="0" smtClean="0"/>
              <a:t>Haga clic para modificar el estilo de subtítulo del patrón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ES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s-ES"/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fld id="{4477E382-1BE4-43C7-97D4-937FB62E9234}" type="slidenum">
              <a:rPr lang="es-ES"/>
              <a:pPr/>
              <a:t>‹Nº›</a:t>
            </a:fld>
            <a:endParaRPr lang="es-ES"/>
          </a:p>
        </p:txBody>
      </p:sp>
      <p:sp>
        <p:nvSpPr>
          <p:cNvPr id="5132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s-ES" noProof="0" smtClean="0"/>
              <a:t>Haga clic para cambiar el estilo de título	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D3C03B-6AC1-4ACC-8097-760C99F29774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725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0A819-DC36-414C-AA7D-DC2E44E4CBC3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1780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606E77-7820-44C1-A06F-41B7AD6929CB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1259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7636B0-64CE-4DA5-9211-0E667F184253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9333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78D0F4-F01D-41AA-A541-FCA529C0E33E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297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109FF6-1977-4ADE-9D43-FEB9D9A1F7DE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8830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1CD54B-C844-4617-8034-357612473A9B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742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DBB242-BDF2-4B31-B587-F820411B1393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0830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0271E7-0C40-4740-A6FF-9F4CDB9CE7E1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6000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DC8AE8-1BD4-4F90-A61C-4B245FE06C37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6455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7651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MX" sz="2400">
                <a:latin typeface="Times New Roman" pitchFamily="18" charset="0"/>
              </a:endParaRPr>
            </a:p>
          </p:txBody>
        </p:sp>
        <p:grpSp>
          <p:nvGrpSpPr>
            <p:cNvPr id="27652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7653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s-MX" sz="2400">
                  <a:latin typeface="Times New Roman" pitchFamily="18" charset="0"/>
                </a:endParaRPr>
              </a:p>
            </p:txBody>
          </p:sp>
          <p:sp>
            <p:nvSpPr>
              <p:cNvPr id="27654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s-MX" sz="2400">
                  <a:latin typeface="Times New Roman" pitchFamily="18" charset="0"/>
                </a:endParaRPr>
              </a:p>
            </p:txBody>
          </p:sp>
          <p:sp>
            <p:nvSpPr>
              <p:cNvPr id="27655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MX"/>
              </a:p>
            </p:txBody>
          </p:sp>
        </p:grpSp>
        <p:grpSp>
          <p:nvGrpSpPr>
            <p:cNvPr id="27656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7657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s-MX" sz="2400">
                  <a:latin typeface="Times New Roman" pitchFamily="18" charset="0"/>
                </a:endParaRPr>
              </a:p>
            </p:txBody>
          </p:sp>
          <p:sp>
            <p:nvSpPr>
              <p:cNvPr id="27658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MX"/>
              </a:p>
            </p:txBody>
          </p:sp>
        </p:grpSp>
      </p:grpSp>
      <p:sp>
        <p:nvSpPr>
          <p:cNvPr id="2765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s-ES" noProof="0" smtClean="0"/>
              <a:t>Haga clic para cambiar el estilo de título	</a:t>
            </a:r>
          </a:p>
        </p:txBody>
      </p:sp>
      <p:sp>
        <p:nvSpPr>
          <p:cNvPr id="2766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s-ES" noProof="0" smtClean="0"/>
              <a:t>Haga clic para modificar el estilo de subtítulo del patrón</a:t>
            </a:r>
          </a:p>
        </p:txBody>
      </p:sp>
      <p:sp>
        <p:nvSpPr>
          <p:cNvPr id="27661" name="Rectangle 13"/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27662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27663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988DD4D-27B9-4D6A-A613-CC8C13695B1A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4FAB2A-1C53-4222-A2B3-F8E02564D576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7004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5344A9-6029-452D-9617-F2318A791FEA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375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EE9DE8-1D7F-4B83-95CE-A2DB691F9BA6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0347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D59470-582A-421E-A4FD-439C2E2CCABA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00294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F20362-6CEF-48EC-BB50-AB08489BEF9E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74925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CFBEAD-2BAC-4A5B-BDA5-A805534B517E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53734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456946-4E88-4AFF-BC11-658BED1E73CB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83917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BFAC35-FF5B-41E5-9DDA-D798DD026F01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31657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5D83D4-C2A5-4AA8-8671-338B70239B17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339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6F1E7B-A345-459B-A653-91E5F3BC5CAA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84730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MX" sz="2400">
              <a:latin typeface="Times New Roman" pitchFamily="18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es-ES" noProof="0" smtClean="0"/>
              <a:t>Haga clic para cambiar el estilo de título	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pPr lvl="0"/>
            <a:r>
              <a:rPr lang="es-ES" noProof="0" smtClean="0"/>
              <a:t>Haga clic para modificar el estilo de subtítulo del patrón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fld id="{72723274-D452-4100-AB91-07F04E0732C4}" type="slidenum">
              <a:rPr lang="es-ES"/>
              <a:pPr/>
              <a:t>‹Nº›</a:t>
            </a:fld>
            <a:endParaRPr lang="es-ES"/>
          </a:p>
        </p:txBody>
      </p:sp>
      <p:grpSp>
        <p:nvGrpSpPr>
          <p:cNvPr id="31752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31753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/>
              <a:endParaRPr lang="es-MX" sz="2400">
                <a:latin typeface="Times New Roman" pitchFamily="18" charset="0"/>
              </a:endParaRPr>
            </a:p>
          </p:txBody>
        </p:sp>
        <p:sp>
          <p:nvSpPr>
            <p:cNvPr id="31754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MX" sz="2400">
                <a:latin typeface="Times New Roman" pitchFamily="18" charset="0"/>
              </a:endParaRPr>
            </a:p>
          </p:txBody>
        </p:sp>
        <p:sp>
          <p:nvSpPr>
            <p:cNvPr id="31755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/>
              <a:endParaRPr lang="es-MX" sz="2400">
                <a:latin typeface="Times New Roman" pitchFamily="18" charset="0"/>
              </a:endParaRPr>
            </a:p>
          </p:txBody>
        </p:sp>
        <p:sp>
          <p:nvSpPr>
            <p:cNvPr id="31756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MX" sz="2400">
                <a:latin typeface="Times New Roman" pitchFamily="18" charset="0"/>
              </a:endParaRPr>
            </a:p>
          </p:txBody>
        </p:sp>
        <p:sp>
          <p:nvSpPr>
            <p:cNvPr id="31757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31758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MX" sz="2400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809A72-EE68-42F9-94E9-58645F18A377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4193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991963-3EAF-4A3D-9643-D0DA54B45C2F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93568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74847D-3769-43A5-B92B-CA8729BB6CD4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7638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39D540-3E33-43C8-878E-208F06EC955D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60614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AAF71B-4D5E-4AC9-A8BC-5EE822CB6419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62210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4F19F4-70E0-4B32-B5AB-5B6837C728AB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81491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8B2486-EF8D-4999-928F-0A5EFC373485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79577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8766C4-8649-4F46-80D2-D2EEBB30634E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78134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6FB7CB-6E29-46EC-9B07-06A115F70724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74088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4ED107-C761-451D-B960-692260BA2C00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37361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3581400"/>
            <a:ext cx="5638800" cy="19050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s-ES" noProof="0" smtClean="0"/>
              <a:t>Haga clic para modificar el estilo de subtítulo del patrón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23B1E33-6D13-4F6C-86AA-D26A0172F4BA}" type="slidenum">
              <a:rPr lang="es-ES"/>
              <a:pPr/>
              <a:t>‹Nº›</a:t>
            </a:fld>
            <a:endParaRPr lang="es-ES"/>
          </a:p>
        </p:txBody>
      </p:sp>
      <p:grpSp>
        <p:nvGrpSpPr>
          <p:cNvPr id="34822" name="Group 6"/>
          <p:cNvGrpSpPr>
            <a:grpSpLocks/>
          </p:cNvGrpSpPr>
          <p:nvPr/>
        </p:nvGrpSpPr>
        <p:grpSpPr bwMode="auto">
          <a:xfrm>
            <a:off x="0" y="914400"/>
            <a:ext cx="8686800" cy="2514600"/>
            <a:chOff x="0" y="576"/>
            <a:chExt cx="5472" cy="1584"/>
          </a:xfrm>
        </p:grpSpPr>
        <p:sp>
          <p:nvSpPr>
            <p:cNvPr id="34823" name="Oval 7"/>
            <p:cNvSpPr>
              <a:spLocks noChangeArrowheads="1"/>
            </p:cNvSpPr>
            <p:nvPr/>
          </p:nvSpPr>
          <p:spPr bwMode="auto">
            <a:xfrm>
              <a:off x="144" y="576"/>
              <a:ext cx="1584" cy="1584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MX"/>
            </a:p>
          </p:txBody>
        </p:sp>
        <p:sp>
          <p:nvSpPr>
            <p:cNvPr id="34824" name="Rectangle 8"/>
            <p:cNvSpPr>
              <a:spLocks noChangeArrowheads="1"/>
            </p:cNvSpPr>
            <p:nvPr/>
          </p:nvSpPr>
          <p:spPr bwMode="hidden">
            <a:xfrm>
              <a:off x="0" y="1056"/>
              <a:ext cx="2976" cy="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MX" sz="2400">
                <a:latin typeface="Times New Roman" pitchFamily="18" charset="0"/>
              </a:endParaRPr>
            </a:p>
          </p:txBody>
        </p:sp>
        <p:sp>
          <p:nvSpPr>
            <p:cNvPr id="34825" name="Rectangle 9"/>
            <p:cNvSpPr>
              <a:spLocks noChangeArrowheads="1"/>
            </p:cNvSpPr>
            <p:nvPr/>
          </p:nvSpPr>
          <p:spPr bwMode="hidden">
            <a:xfrm>
              <a:off x="2496" y="1056"/>
              <a:ext cx="2976" cy="72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MX" sz="2400">
                <a:latin typeface="Times New Roman" pitchFamily="18" charset="0"/>
              </a:endParaRPr>
            </a:p>
          </p:txBody>
        </p:sp>
        <p:sp>
          <p:nvSpPr>
            <p:cNvPr id="34826" name="Freeform 10"/>
            <p:cNvSpPr>
              <a:spLocks noChangeArrowheads="1"/>
            </p:cNvSpPr>
            <p:nvPr/>
          </p:nvSpPr>
          <p:spPr bwMode="auto">
            <a:xfrm>
              <a:off x="384" y="960"/>
              <a:ext cx="144" cy="913"/>
            </a:xfrm>
            <a:custGeom>
              <a:avLst/>
              <a:gdLst>
                <a:gd name="T0" fmla="*/ 1000 w 1000"/>
                <a:gd name="T1" fmla="*/ 1000 h 1000"/>
                <a:gd name="T2" fmla="*/ 0 w 1000"/>
                <a:gd name="T3" fmla="*/ 1000 h 1000"/>
                <a:gd name="T4" fmla="*/ 0 w 1000"/>
                <a:gd name="T5" fmla="*/ 0 h 1000"/>
                <a:gd name="T6" fmla="*/ 1000 w 1000"/>
                <a:gd name="T7" fmla="*/ 0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0" h="1000">
                  <a:moveTo>
                    <a:pt x="1000" y="1000"/>
                  </a:moveTo>
                  <a:lnTo>
                    <a:pt x="0" y="1000"/>
                  </a:lnTo>
                  <a:lnTo>
                    <a:pt x="0" y="0"/>
                  </a:lnTo>
                  <a:lnTo>
                    <a:pt x="1000" y="0"/>
                  </a:lnTo>
                </a:path>
              </a:pathLst>
            </a:custGeom>
            <a:noFill/>
            <a:ln w="76200" cmpd="sng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34827" name="Freeform 11"/>
            <p:cNvSpPr>
              <a:spLocks noChangeArrowheads="1"/>
            </p:cNvSpPr>
            <p:nvPr/>
          </p:nvSpPr>
          <p:spPr bwMode="auto">
            <a:xfrm>
              <a:off x="4944" y="762"/>
              <a:ext cx="165" cy="864"/>
            </a:xfrm>
            <a:custGeom>
              <a:avLst/>
              <a:gdLst>
                <a:gd name="T0" fmla="*/ 0 w 1000"/>
                <a:gd name="T1" fmla="*/ 0 h 1000"/>
                <a:gd name="T2" fmla="*/ 1000 w 1000"/>
                <a:gd name="T3" fmla="*/ 0 h 1000"/>
                <a:gd name="T4" fmla="*/ 1000 w 1000"/>
                <a:gd name="T5" fmla="*/ 1000 h 1000"/>
                <a:gd name="T6" fmla="*/ 0 w 1000"/>
                <a:gd name="T7" fmla="*/ 1000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0" h="1000">
                  <a:moveTo>
                    <a:pt x="0" y="0"/>
                  </a:moveTo>
                  <a:lnTo>
                    <a:pt x="1000" y="0"/>
                  </a:lnTo>
                  <a:lnTo>
                    <a:pt x="1000" y="1000"/>
                  </a:lnTo>
                  <a:lnTo>
                    <a:pt x="0" y="1000"/>
                  </a:lnTo>
                </a:path>
              </a:pathLst>
            </a:custGeom>
            <a:noFill/>
            <a:ln w="76200" cap="flat" cmpd="sng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3482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838200" y="1443038"/>
            <a:ext cx="7086600" cy="1600200"/>
          </a:xfrm>
        </p:spPr>
        <p:txBody>
          <a:bodyPr anchor="ctr"/>
          <a:lstStyle>
            <a:lvl1pPr>
              <a:defRPr/>
            </a:lvl1pPr>
          </a:lstStyle>
          <a:p>
            <a:pPr lvl="0"/>
            <a:r>
              <a:rPr lang="es-ES" noProof="0" smtClean="0"/>
              <a:t>Haga clic para cambiar el estilo de título	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59793C-1C5A-4BCD-8A4F-A7F6E86392A9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12509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380F9-5E8E-41D8-87C8-A911FC2A02A9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50418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49325" y="1981200"/>
            <a:ext cx="3754438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856163" y="1981200"/>
            <a:ext cx="3754437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C3EAC7-BAAD-46C6-A7AA-9E75610C7756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79308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364BA2-7A41-4EF8-AFE2-E84611A98A94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62584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C68BE9-8035-4BE0-AF42-9F9B97352C02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28649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88B98E-8708-49E0-8D7C-ECC8B4E5C928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87394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B500DF-B7B2-4322-AA98-593506F3C448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56394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67E8B7-4F7B-433A-95ED-94DFA0515E39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14102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13E42-E0ED-464A-82BE-17B742936C22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89466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91313" y="96838"/>
            <a:ext cx="1919287" cy="599916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31863" y="96838"/>
            <a:ext cx="5607050" cy="599916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22FC25-56D5-48BF-8634-A2AC2AE0279E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44777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43011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s-MX"/>
            </a:p>
          </p:txBody>
        </p:sp>
        <p:sp>
          <p:nvSpPr>
            <p:cNvPr id="43012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s-MX"/>
            </a:p>
          </p:txBody>
        </p:sp>
        <p:sp>
          <p:nvSpPr>
            <p:cNvPr id="43013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s-MX"/>
            </a:p>
          </p:txBody>
        </p:sp>
        <p:grpSp>
          <p:nvGrpSpPr>
            <p:cNvPr id="43014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43015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43016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43017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43018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17" y="323"/>
                      <a:ext cx="1231" cy="2560"/>
                    </a:xfrm>
                    <a:custGeom>
                      <a:avLst/>
                      <a:gdLst>
                        <a:gd name="T0" fmla="*/ 337 w 1231"/>
                        <a:gd name="T1" fmla="*/ 283 h 2560"/>
                        <a:gd name="T2" fmla="*/ 415 w 1231"/>
                        <a:gd name="T3" fmla="*/ 115 h 2560"/>
                        <a:gd name="T4" fmla="*/ 583 w 1231"/>
                        <a:gd name="T5" fmla="*/ 7 h 2560"/>
                        <a:gd name="T6" fmla="*/ 895 w 1231"/>
                        <a:gd name="T7" fmla="*/ 61 h 2560"/>
                        <a:gd name="T8" fmla="*/ 1051 w 1231"/>
                        <a:gd name="T9" fmla="*/ 349 h 2560"/>
                        <a:gd name="T10" fmla="*/ 979 w 1231"/>
                        <a:gd name="T11" fmla="*/ 769 h 2560"/>
                        <a:gd name="T12" fmla="*/ 943 w 1231"/>
                        <a:gd name="T13" fmla="*/ 943 h 2560"/>
                        <a:gd name="T14" fmla="*/ 1105 w 1231"/>
                        <a:gd name="T15" fmla="*/ 1075 h 2560"/>
                        <a:gd name="T16" fmla="*/ 1231 w 1231"/>
                        <a:gd name="T17" fmla="*/ 1525 h 2560"/>
                        <a:gd name="T18" fmla="*/ 1123 w 1231"/>
                        <a:gd name="T19" fmla="*/ 1969 h 2560"/>
                        <a:gd name="T20" fmla="*/ 907 w 1231"/>
                        <a:gd name="T21" fmla="*/ 2077 h 2560"/>
                        <a:gd name="T22" fmla="*/ 721 w 1231"/>
                        <a:gd name="T23" fmla="*/ 2059 h 2560"/>
                        <a:gd name="T24" fmla="*/ 655 w 1231"/>
                        <a:gd name="T25" fmla="*/ 2251 h 2560"/>
                        <a:gd name="T26" fmla="*/ 529 w 1231"/>
                        <a:gd name="T27" fmla="*/ 2527 h 2560"/>
                        <a:gd name="T28" fmla="*/ 211 w 1231"/>
                        <a:gd name="T29" fmla="*/ 2509 h 2560"/>
                        <a:gd name="T30" fmla="*/ 31 w 1231"/>
                        <a:gd name="T31" fmla="*/ 2227 h 2560"/>
                        <a:gd name="T32" fmla="*/ 25 w 1231"/>
                        <a:gd name="T33" fmla="*/ 1969 h 2560"/>
                        <a:gd name="T34" fmla="*/ 145 w 1231"/>
                        <a:gd name="T35" fmla="*/ 1651 h 2560"/>
                        <a:gd name="T36" fmla="*/ 259 w 1231"/>
                        <a:gd name="T37" fmla="*/ 1513 h 2560"/>
                        <a:gd name="T38" fmla="*/ 217 w 1231"/>
                        <a:gd name="T39" fmla="*/ 1729 h 2560"/>
                        <a:gd name="T40" fmla="*/ 73 w 1231"/>
                        <a:gd name="T41" fmla="*/ 2023 h 2560"/>
                        <a:gd name="T42" fmla="*/ 169 w 1231"/>
                        <a:gd name="T43" fmla="*/ 2323 h 2560"/>
                        <a:gd name="T44" fmla="*/ 439 w 1231"/>
                        <a:gd name="T45" fmla="*/ 2431 h 2560"/>
                        <a:gd name="T46" fmla="*/ 595 w 1231"/>
                        <a:gd name="T47" fmla="*/ 2227 h 2560"/>
                        <a:gd name="T48" fmla="*/ 577 w 1231"/>
                        <a:gd name="T49" fmla="*/ 1807 h 2560"/>
                        <a:gd name="T50" fmla="*/ 493 w 1231"/>
                        <a:gd name="T51" fmla="*/ 1531 h 2560"/>
                        <a:gd name="T52" fmla="*/ 535 w 1231"/>
                        <a:gd name="T53" fmla="*/ 1459 h 2560"/>
                        <a:gd name="T54" fmla="*/ 625 w 1231"/>
                        <a:gd name="T55" fmla="*/ 1633 h 2560"/>
                        <a:gd name="T56" fmla="*/ 721 w 1231"/>
                        <a:gd name="T57" fmla="*/ 1933 h 2560"/>
                        <a:gd name="T58" fmla="*/ 967 w 1231"/>
                        <a:gd name="T59" fmla="*/ 1963 h 2560"/>
                        <a:gd name="T60" fmla="*/ 1135 w 1231"/>
                        <a:gd name="T61" fmla="*/ 1687 h 2560"/>
                        <a:gd name="T62" fmla="*/ 1117 w 1231"/>
                        <a:gd name="T63" fmla="*/ 1273 h 2560"/>
                        <a:gd name="T64" fmla="*/ 883 w 1231"/>
                        <a:gd name="T65" fmla="*/ 1057 h 2560"/>
                        <a:gd name="T66" fmla="*/ 679 w 1231"/>
                        <a:gd name="T67" fmla="*/ 1129 h 2560"/>
                        <a:gd name="T68" fmla="*/ 577 w 1231"/>
                        <a:gd name="T69" fmla="*/ 1117 h 2560"/>
                        <a:gd name="T70" fmla="*/ 619 w 1231"/>
                        <a:gd name="T71" fmla="*/ 1033 h 2560"/>
                        <a:gd name="T72" fmla="*/ 811 w 1231"/>
                        <a:gd name="T73" fmla="*/ 937 h 2560"/>
                        <a:gd name="T74" fmla="*/ 949 w 1231"/>
                        <a:gd name="T75" fmla="*/ 613 h 2560"/>
                        <a:gd name="T76" fmla="*/ 883 w 1231"/>
                        <a:gd name="T77" fmla="*/ 175 h 2560"/>
                        <a:gd name="T78" fmla="*/ 619 w 1231"/>
                        <a:gd name="T79" fmla="*/ 103 h 2560"/>
                        <a:gd name="T80" fmla="*/ 391 w 1231"/>
                        <a:gd name="T81" fmla="*/ 355 h 2560"/>
                        <a:gd name="T82" fmla="*/ 403 w 1231"/>
                        <a:gd name="T83" fmla="*/ 763 h 2560"/>
                        <a:gd name="T84" fmla="*/ 343 w 1231"/>
                        <a:gd name="T85" fmla="*/ 949 h 2560"/>
                        <a:gd name="T86" fmla="*/ 289 w 1231"/>
                        <a:gd name="T87" fmla="*/ 685 h 2560"/>
                        <a:gd name="T88" fmla="*/ 307 w 1231"/>
                        <a:gd name="T89" fmla="*/ 367 h 256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43019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57" y="376"/>
                      <a:ext cx="865" cy="2071"/>
                    </a:xfrm>
                    <a:custGeom>
                      <a:avLst/>
                      <a:gdLst>
                        <a:gd name="T0" fmla="*/ 785 w 865"/>
                        <a:gd name="T1" fmla="*/ 530 h 2071"/>
                        <a:gd name="T2" fmla="*/ 797 w 865"/>
                        <a:gd name="T3" fmla="*/ 350 h 2071"/>
                        <a:gd name="T4" fmla="*/ 863 w 865"/>
                        <a:gd name="T5" fmla="*/ 206 h 2071"/>
                        <a:gd name="T6" fmla="*/ 809 w 865"/>
                        <a:gd name="T7" fmla="*/ 218 h 2071"/>
                        <a:gd name="T8" fmla="*/ 749 w 865"/>
                        <a:gd name="T9" fmla="*/ 218 h 2071"/>
                        <a:gd name="T10" fmla="*/ 683 w 865"/>
                        <a:gd name="T11" fmla="*/ 116 h 2071"/>
                        <a:gd name="T12" fmla="*/ 611 w 865"/>
                        <a:gd name="T13" fmla="*/ 32 h 2071"/>
                        <a:gd name="T14" fmla="*/ 509 w 865"/>
                        <a:gd name="T15" fmla="*/ 2 h 2071"/>
                        <a:gd name="T16" fmla="*/ 407 w 865"/>
                        <a:gd name="T17" fmla="*/ 20 h 2071"/>
                        <a:gd name="T18" fmla="*/ 281 w 865"/>
                        <a:gd name="T19" fmla="*/ 74 h 2071"/>
                        <a:gd name="T20" fmla="*/ 173 w 865"/>
                        <a:gd name="T21" fmla="*/ 206 h 2071"/>
                        <a:gd name="T22" fmla="*/ 119 w 865"/>
                        <a:gd name="T23" fmla="*/ 404 h 2071"/>
                        <a:gd name="T24" fmla="*/ 131 w 865"/>
                        <a:gd name="T25" fmla="*/ 590 h 2071"/>
                        <a:gd name="T26" fmla="*/ 173 w 865"/>
                        <a:gd name="T27" fmla="*/ 782 h 2071"/>
                        <a:gd name="T28" fmla="*/ 197 w 865"/>
                        <a:gd name="T29" fmla="*/ 884 h 2071"/>
                        <a:gd name="T30" fmla="*/ 167 w 865"/>
                        <a:gd name="T31" fmla="*/ 986 h 2071"/>
                        <a:gd name="T32" fmla="*/ 65 w 865"/>
                        <a:gd name="T33" fmla="*/ 1124 h 2071"/>
                        <a:gd name="T34" fmla="*/ 17 w 865"/>
                        <a:gd name="T35" fmla="*/ 1298 h 2071"/>
                        <a:gd name="T36" fmla="*/ 5 w 865"/>
                        <a:gd name="T37" fmla="*/ 1550 h 2071"/>
                        <a:gd name="T38" fmla="*/ 47 w 865"/>
                        <a:gd name="T39" fmla="*/ 1748 h 2071"/>
                        <a:gd name="T40" fmla="*/ 131 w 865"/>
                        <a:gd name="T41" fmla="*/ 1898 h 2071"/>
                        <a:gd name="T42" fmla="*/ 299 w 865"/>
                        <a:gd name="T43" fmla="*/ 1988 h 2071"/>
                        <a:gd name="T44" fmla="*/ 425 w 865"/>
                        <a:gd name="T45" fmla="*/ 1982 h 2071"/>
                        <a:gd name="T46" fmla="*/ 467 w 865"/>
                        <a:gd name="T47" fmla="*/ 1994 h 2071"/>
                        <a:gd name="T48" fmla="*/ 497 w 865"/>
                        <a:gd name="T49" fmla="*/ 2066 h 2071"/>
                        <a:gd name="T50" fmla="*/ 497 w 865"/>
                        <a:gd name="T51" fmla="*/ 1964 h 2071"/>
                        <a:gd name="T52" fmla="*/ 557 w 865"/>
                        <a:gd name="T53" fmla="*/ 1778 h 2071"/>
                        <a:gd name="T54" fmla="*/ 617 w 865"/>
                        <a:gd name="T55" fmla="*/ 1658 h 2071"/>
                        <a:gd name="T56" fmla="*/ 581 w 865"/>
                        <a:gd name="T57" fmla="*/ 1700 h 2071"/>
                        <a:gd name="T58" fmla="*/ 515 w 865"/>
                        <a:gd name="T59" fmla="*/ 1820 h 2071"/>
                        <a:gd name="T60" fmla="*/ 407 w 865"/>
                        <a:gd name="T61" fmla="*/ 1904 h 2071"/>
                        <a:gd name="T62" fmla="*/ 269 w 865"/>
                        <a:gd name="T63" fmla="*/ 1898 h 2071"/>
                        <a:gd name="T64" fmla="*/ 179 w 865"/>
                        <a:gd name="T65" fmla="*/ 1814 h 2071"/>
                        <a:gd name="T66" fmla="*/ 113 w 865"/>
                        <a:gd name="T67" fmla="*/ 1640 h 2071"/>
                        <a:gd name="T68" fmla="*/ 107 w 865"/>
                        <a:gd name="T69" fmla="*/ 1394 h 2071"/>
                        <a:gd name="T70" fmla="*/ 137 w 865"/>
                        <a:gd name="T71" fmla="*/ 1190 h 2071"/>
                        <a:gd name="T72" fmla="*/ 203 w 865"/>
                        <a:gd name="T73" fmla="*/ 1070 h 2071"/>
                        <a:gd name="T74" fmla="*/ 323 w 865"/>
                        <a:gd name="T75" fmla="*/ 1022 h 2071"/>
                        <a:gd name="T76" fmla="*/ 509 w 865"/>
                        <a:gd name="T77" fmla="*/ 1076 h 2071"/>
                        <a:gd name="T78" fmla="*/ 611 w 865"/>
                        <a:gd name="T79" fmla="*/ 1124 h 2071"/>
                        <a:gd name="T80" fmla="*/ 665 w 865"/>
                        <a:gd name="T81" fmla="*/ 1100 h 2071"/>
                        <a:gd name="T82" fmla="*/ 659 w 865"/>
                        <a:gd name="T83" fmla="*/ 1046 h 2071"/>
                        <a:gd name="T84" fmla="*/ 611 w 865"/>
                        <a:gd name="T85" fmla="*/ 1004 h 2071"/>
                        <a:gd name="T86" fmla="*/ 497 w 865"/>
                        <a:gd name="T87" fmla="*/ 980 h 2071"/>
                        <a:gd name="T88" fmla="*/ 323 w 865"/>
                        <a:gd name="T89" fmla="*/ 896 h 2071"/>
                        <a:gd name="T90" fmla="*/ 233 w 865"/>
                        <a:gd name="T91" fmla="*/ 680 h 2071"/>
                        <a:gd name="T92" fmla="*/ 209 w 865"/>
                        <a:gd name="T93" fmla="*/ 416 h 2071"/>
                        <a:gd name="T94" fmla="*/ 317 w 865"/>
                        <a:gd name="T95" fmla="*/ 170 h 2071"/>
                        <a:gd name="T96" fmla="*/ 485 w 865"/>
                        <a:gd name="T97" fmla="*/ 110 h 2071"/>
                        <a:gd name="T98" fmla="*/ 617 w 865"/>
                        <a:gd name="T99" fmla="*/ 164 h 2071"/>
                        <a:gd name="T100" fmla="*/ 707 w 865"/>
                        <a:gd name="T101" fmla="*/ 290 h 2071"/>
                        <a:gd name="T102" fmla="*/ 737 w 865"/>
                        <a:gd name="T103" fmla="*/ 428 h 2071"/>
                        <a:gd name="T104" fmla="*/ 773 w 865"/>
                        <a:gd name="T105" fmla="*/ 602 h 2071"/>
                        <a:gd name="T106" fmla="*/ 809 w 865"/>
                        <a:gd name="T107" fmla="*/ 584 h 2071"/>
                        <a:gd name="T108" fmla="*/ 785 w 865"/>
                        <a:gd name="T109" fmla="*/ 530 h 20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</p:grpSp>
              <p:sp>
                <p:nvSpPr>
                  <p:cNvPr id="43020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1428"/>
                    <a:ext cx="168" cy="246"/>
                  </a:xfrm>
                  <a:prstGeom prst="ellipse">
                    <a:avLst/>
                  </a:pr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43021" name="Freeform 13"/>
                  <p:cNvSpPr>
                    <a:spLocks/>
                  </p:cNvSpPr>
                  <p:nvPr/>
                </p:nvSpPr>
                <p:spPr bwMode="auto">
                  <a:xfrm>
                    <a:off x="2595" y="741"/>
                    <a:ext cx="266" cy="521"/>
                  </a:xfrm>
                  <a:custGeom>
                    <a:avLst/>
                    <a:gdLst>
                      <a:gd name="T0" fmla="*/ 3 w 266"/>
                      <a:gd name="T1" fmla="*/ 483 h 521"/>
                      <a:gd name="T2" fmla="*/ 27 w 266"/>
                      <a:gd name="T3" fmla="*/ 273 h 521"/>
                      <a:gd name="T4" fmla="*/ 111 w 266"/>
                      <a:gd name="T5" fmla="*/ 45 h 521"/>
                      <a:gd name="T6" fmla="*/ 183 w 266"/>
                      <a:gd name="T7" fmla="*/ 3 h 521"/>
                      <a:gd name="T8" fmla="*/ 237 w 266"/>
                      <a:gd name="T9" fmla="*/ 39 h 521"/>
                      <a:gd name="T10" fmla="*/ 261 w 266"/>
                      <a:gd name="T11" fmla="*/ 129 h 521"/>
                      <a:gd name="T12" fmla="*/ 207 w 266"/>
                      <a:gd name="T13" fmla="*/ 273 h 521"/>
                      <a:gd name="T14" fmla="*/ 105 w 266"/>
                      <a:gd name="T15" fmla="*/ 477 h 521"/>
                      <a:gd name="T16" fmla="*/ 45 w 266"/>
                      <a:gd name="T17" fmla="*/ 501 h 521"/>
                      <a:gd name="T18" fmla="*/ 3 w 266"/>
                      <a:gd name="T19" fmla="*/ 483 h 5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43022" name="Freeform 14"/>
                  <p:cNvSpPr>
                    <a:spLocks/>
                  </p:cNvSpPr>
                  <p:nvPr/>
                </p:nvSpPr>
                <p:spPr bwMode="auto">
                  <a:xfrm>
                    <a:off x="2672" y="1593"/>
                    <a:ext cx="392" cy="340"/>
                  </a:xfrm>
                  <a:custGeom>
                    <a:avLst/>
                    <a:gdLst>
                      <a:gd name="T0" fmla="*/ 100 w 392"/>
                      <a:gd name="T1" fmla="*/ 201 h 340"/>
                      <a:gd name="T2" fmla="*/ 16 w 392"/>
                      <a:gd name="T3" fmla="*/ 87 h 340"/>
                      <a:gd name="T4" fmla="*/ 4 w 392"/>
                      <a:gd name="T5" fmla="*/ 45 h 340"/>
                      <a:gd name="T6" fmla="*/ 28 w 392"/>
                      <a:gd name="T7" fmla="*/ 3 h 340"/>
                      <a:gd name="T8" fmla="*/ 130 w 392"/>
                      <a:gd name="T9" fmla="*/ 27 h 340"/>
                      <a:gd name="T10" fmla="*/ 250 w 392"/>
                      <a:gd name="T11" fmla="*/ 75 h 340"/>
                      <a:gd name="T12" fmla="*/ 364 w 392"/>
                      <a:gd name="T13" fmla="*/ 159 h 340"/>
                      <a:gd name="T14" fmla="*/ 388 w 392"/>
                      <a:gd name="T15" fmla="*/ 273 h 340"/>
                      <a:gd name="T16" fmla="*/ 340 w 392"/>
                      <a:gd name="T17" fmla="*/ 333 h 340"/>
                      <a:gd name="T18" fmla="*/ 244 w 392"/>
                      <a:gd name="T19" fmla="*/ 315 h 340"/>
                      <a:gd name="T20" fmla="*/ 100 w 392"/>
                      <a:gd name="T21" fmla="*/ 201 h 3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43023" name="Freeform 15"/>
                  <p:cNvSpPr>
                    <a:spLocks/>
                  </p:cNvSpPr>
                  <p:nvPr/>
                </p:nvSpPr>
                <p:spPr bwMode="auto">
                  <a:xfrm>
                    <a:off x="2412" y="1929"/>
                    <a:ext cx="151" cy="558"/>
                  </a:xfrm>
                  <a:custGeom>
                    <a:avLst/>
                    <a:gdLst>
                      <a:gd name="T0" fmla="*/ 18 w 151"/>
                      <a:gd name="T1" fmla="*/ 165 h 558"/>
                      <a:gd name="T2" fmla="*/ 42 w 151"/>
                      <a:gd name="T3" fmla="*/ 39 h 558"/>
                      <a:gd name="T4" fmla="*/ 66 w 151"/>
                      <a:gd name="T5" fmla="*/ 3 h 558"/>
                      <a:gd name="T6" fmla="*/ 108 w 151"/>
                      <a:gd name="T7" fmla="*/ 27 h 558"/>
                      <a:gd name="T8" fmla="*/ 138 w 151"/>
                      <a:gd name="T9" fmla="*/ 165 h 558"/>
                      <a:gd name="T10" fmla="*/ 144 w 151"/>
                      <a:gd name="T11" fmla="*/ 423 h 558"/>
                      <a:gd name="T12" fmla="*/ 96 w 151"/>
                      <a:gd name="T13" fmla="*/ 543 h 558"/>
                      <a:gd name="T14" fmla="*/ 24 w 151"/>
                      <a:gd name="T15" fmla="*/ 513 h 558"/>
                      <a:gd name="T16" fmla="*/ 0 w 151"/>
                      <a:gd name="T17" fmla="*/ 315 h 558"/>
                      <a:gd name="T18" fmla="*/ 18 w 151"/>
                      <a:gd name="T19" fmla="*/ 165 h 5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43024" name="Freeform 16"/>
                  <p:cNvSpPr>
                    <a:spLocks/>
                  </p:cNvSpPr>
                  <p:nvPr/>
                </p:nvSpPr>
                <p:spPr bwMode="auto">
                  <a:xfrm>
                    <a:off x="1907" y="1589"/>
                    <a:ext cx="392" cy="253"/>
                  </a:xfrm>
                  <a:custGeom>
                    <a:avLst/>
                    <a:gdLst>
                      <a:gd name="T0" fmla="*/ 175 w 392"/>
                      <a:gd name="T1" fmla="*/ 61 h 253"/>
                      <a:gd name="T2" fmla="*/ 307 w 392"/>
                      <a:gd name="T3" fmla="*/ 19 h 253"/>
                      <a:gd name="T4" fmla="*/ 367 w 392"/>
                      <a:gd name="T5" fmla="*/ 7 h 253"/>
                      <a:gd name="T6" fmla="*/ 385 w 392"/>
                      <a:gd name="T7" fmla="*/ 61 h 253"/>
                      <a:gd name="T8" fmla="*/ 325 w 392"/>
                      <a:gd name="T9" fmla="*/ 133 h 253"/>
                      <a:gd name="T10" fmla="*/ 193 w 392"/>
                      <a:gd name="T11" fmla="*/ 223 h 253"/>
                      <a:gd name="T12" fmla="*/ 37 w 392"/>
                      <a:gd name="T13" fmla="*/ 247 h 253"/>
                      <a:gd name="T14" fmla="*/ 1 w 392"/>
                      <a:gd name="T15" fmla="*/ 187 h 253"/>
                      <a:gd name="T16" fmla="*/ 43 w 392"/>
                      <a:gd name="T17" fmla="*/ 115 h 253"/>
                      <a:gd name="T18" fmla="*/ 175 w 392"/>
                      <a:gd name="T19" fmla="*/ 61 h 2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43025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0"/>
                    <a:ext cx="238" cy="386"/>
                  </a:xfrm>
                  <a:custGeom>
                    <a:avLst/>
                    <a:gdLst>
                      <a:gd name="T0" fmla="*/ 78 w 238"/>
                      <a:gd name="T1" fmla="*/ 270 h 386"/>
                      <a:gd name="T2" fmla="*/ 24 w 238"/>
                      <a:gd name="T3" fmla="*/ 192 h 386"/>
                      <a:gd name="T4" fmla="*/ 0 w 238"/>
                      <a:gd name="T5" fmla="*/ 96 h 386"/>
                      <a:gd name="T6" fmla="*/ 24 w 238"/>
                      <a:gd name="T7" fmla="*/ 12 h 386"/>
                      <a:gd name="T8" fmla="*/ 120 w 238"/>
                      <a:gd name="T9" fmla="*/ 24 h 386"/>
                      <a:gd name="T10" fmla="*/ 180 w 238"/>
                      <a:gd name="T11" fmla="*/ 132 h 386"/>
                      <a:gd name="T12" fmla="*/ 234 w 238"/>
                      <a:gd name="T13" fmla="*/ 306 h 386"/>
                      <a:gd name="T14" fmla="*/ 204 w 238"/>
                      <a:gd name="T15" fmla="*/ 378 h 386"/>
                      <a:gd name="T16" fmla="*/ 168 w 238"/>
                      <a:gd name="T17" fmla="*/ 354 h 386"/>
                      <a:gd name="T18" fmla="*/ 78 w 238"/>
                      <a:gd name="T19" fmla="*/ 270 h 3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</p:grpSp>
            <p:pic>
              <p:nvPicPr>
                <p:cNvPr id="43026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027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028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029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030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031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032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033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43034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43035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036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037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038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039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040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041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042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043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044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045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046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047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048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049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050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051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052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053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43054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>
                <a:gd name="T0" fmla="*/ 372 w 750"/>
                <a:gd name="T1" fmla="*/ 154 h 1222"/>
                <a:gd name="T2" fmla="*/ 378 w 750"/>
                <a:gd name="T3" fmla="*/ 412 h 1222"/>
                <a:gd name="T4" fmla="*/ 312 w 750"/>
                <a:gd name="T5" fmla="*/ 724 h 1222"/>
                <a:gd name="T6" fmla="*/ 138 w 750"/>
                <a:gd name="T7" fmla="*/ 928 h 1222"/>
                <a:gd name="T8" fmla="*/ 0 w 750"/>
                <a:gd name="T9" fmla="*/ 976 h 1222"/>
                <a:gd name="T10" fmla="*/ 0 w 750"/>
                <a:gd name="T11" fmla="*/ 1222 h 1222"/>
                <a:gd name="T12" fmla="*/ 750 w 750"/>
                <a:gd name="T13" fmla="*/ 1222 h 1222"/>
                <a:gd name="T14" fmla="*/ 750 w 750"/>
                <a:gd name="T15" fmla="*/ 178 h 1222"/>
                <a:gd name="T16" fmla="*/ 372 w 750"/>
                <a:gd name="T17" fmla="*/ 154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3055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>
                <a:gd name="T0" fmla="*/ 0 w 768"/>
                <a:gd name="T1" fmla="*/ 1260 h 1260"/>
                <a:gd name="T2" fmla="*/ 0 w 768"/>
                <a:gd name="T3" fmla="*/ 1134 h 1260"/>
                <a:gd name="T4" fmla="*/ 210 w 768"/>
                <a:gd name="T5" fmla="*/ 1032 h 1260"/>
                <a:gd name="T6" fmla="*/ 324 w 768"/>
                <a:gd name="T7" fmla="*/ 918 h 1260"/>
                <a:gd name="T8" fmla="*/ 414 w 768"/>
                <a:gd name="T9" fmla="*/ 714 h 1260"/>
                <a:gd name="T10" fmla="*/ 450 w 768"/>
                <a:gd name="T11" fmla="*/ 456 h 1260"/>
                <a:gd name="T12" fmla="*/ 438 w 768"/>
                <a:gd name="T13" fmla="*/ 258 h 1260"/>
                <a:gd name="T14" fmla="*/ 684 w 768"/>
                <a:gd name="T15" fmla="*/ 0 h 1260"/>
                <a:gd name="T16" fmla="*/ 768 w 768"/>
                <a:gd name="T17" fmla="*/ 18 h 1260"/>
                <a:gd name="T18" fmla="*/ 768 w 768"/>
                <a:gd name="T19" fmla="*/ 1254 h 1260"/>
                <a:gd name="T20" fmla="*/ 0 w 768"/>
                <a:gd name="T21" fmla="*/ 1260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3056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>
                <a:gd name="T0" fmla="*/ 550 w 776"/>
                <a:gd name="T1" fmla="*/ 115 h 2543"/>
                <a:gd name="T2" fmla="*/ 460 w 776"/>
                <a:gd name="T3" fmla="*/ 529 h 2543"/>
                <a:gd name="T4" fmla="*/ 298 w 776"/>
                <a:gd name="T5" fmla="*/ 925 h 2543"/>
                <a:gd name="T6" fmla="*/ 76 w 776"/>
                <a:gd name="T7" fmla="*/ 1267 h 2543"/>
                <a:gd name="T8" fmla="*/ 4 w 776"/>
                <a:gd name="T9" fmla="*/ 1339 h 2543"/>
                <a:gd name="T10" fmla="*/ 100 w 776"/>
                <a:gd name="T11" fmla="*/ 1351 h 2543"/>
                <a:gd name="T12" fmla="*/ 286 w 776"/>
                <a:gd name="T13" fmla="*/ 1399 h 2543"/>
                <a:gd name="T14" fmla="*/ 394 w 776"/>
                <a:gd name="T15" fmla="*/ 1525 h 2543"/>
                <a:gd name="T16" fmla="*/ 478 w 776"/>
                <a:gd name="T17" fmla="*/ 1705 h 2543"/>
                <a:gd name="T18" fmla="*/ 478 w 776"/>
                <a:gd name="T19" fmla="*/ 1969 h 2543"/>
                <a:gd name="T20" fmla="*/ 370 w 776"/>
                <a:gd name="T21" fmla="*/ 2263 h 2543"/>
                <a:gd name="T22" fmla="*/ 124 w 776"/>
                <a:gd name="T23" fmla="*/ 2479 h 2543"/>
                <a:gd name="T24" fmla="*/ 22 w 776"/>
                <a:gd name="T25" fmla="*/ 2515 h 2543"/>
                <a:gd name="T26" fmla="*/ 196 w 776"/>
                <a:gd name="T27" fmla="*/ 2533 h 2543"/>
                <a:gd name="T28" fmla="*/ 388 w 776"/>
                <a:gd name="T29" fmla="*/ 2455 h 2543"/>
                <a:gd name="T30" fmla="*/ 502 w 776"/>
                <a:gd name="T31" fmla="*/ 2299 h 2543"/>
                <a:gd name="T32" fmla="*/ 598 w 776"/>
                <a:gd name="T33" fmla="*/ 2197 h 2543"/>
                <a:gd name="T34" fmla="*/ 694 w 776"/>
                <a:gd name="T35" fmla="*/ 2197 h 2543"/>
                <a:gd name="T36" fmla="*/ 742 w 776"/>
                <a:gd name="T37" fmla="*/ 2230 h 2543"/>
                <a:gd name="T38" fmla="*/ 712 w 776"/>
                <a:gd name="T39" fmla="*/ 2137 h 2543"/>
                <a:gd name="T40" fmla="*/ 664 w 776"/>
                <a:gd name="T41" fmla="*/ 1807 h 2543"/>
                <a:gd name="T42" fmla="*/ 670 w 776"/>
                <a:gd name="T43" fmla="*/ 1561 h 2543"/>
                <a:gd name="T44" fmla="*/ 718 w 776"/>
                <a:gd name="T45" fmla="*/ 1393 h 2543"/>
                <a:gd name="T46" fmla="*/ 748 w 776"/>
                <a:gd name="T47" fmla="*/ 1219 h 2543"/>
                <a:gd name="T48" fmla="*/ 550 w 776"/>
                <a:gd name="T49" fmla="*/ 115 h 2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3057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>
                <a:gd name="T0" fmla="*/ 486 w 617"/>
                <a:gd name="T1" fmla="*/ 3 h 1376"/>
                <a:gd name="T2" fmla="*/ 402 w 617"/>
                <a:gd name="T3" fmla="*/ 381 h 1376"/>
                <a:gd name="T4" fmla="*/ 216 w 617"/>
                <a:gd name="T5" fmla="*/ 777 h 1376"/>
                <a:gd name="T6" fmla="*/ 0 w 617"/>
                <a:gd name="T7" fmla="*/ 1119 h 1376"/>
                <a:gd name="T8" fmla="*/ 102 w 617"/>
                <a:gd name="T9" fmla="*/ 1101 h 1376"/>
                <a:gd name="T10" fmla="*/ 282 w 617"/>
                <a:gd name="T11" fmla="*/ 1119 h 1376"/>
                <a:gd name="T12" fmla="*/ 378 w 617"/>
                <a:gd name="T13" fmla="*/ 1185 h 1376"/>
                <a:gd name="T14" fmla="*/ 432 w 617"/>
                <a:gd name="T15" fmla="*/ 1269 h 1376"/>
                <a:gd name="T16" fmla="*/ 444 w 617"/>
                <a:gd name="T17" fmla="*/ 1365 h 1376"/>
                <a:gd name="T18" fmla="*/ 498 w 617"/>
                <a:gd name="T19" fmla="*/ 1203 h 1376"/>
                <a:gd name="T20" fmla="*/ 564 w 617"/>
                <a:gd name="T21" fmla="*/ 825 h 1376"/>
                <a:gd name="T22" fmla="*/ 606 w 617"/>
                <a:gd name="T23" fmla="*/ 363 h 1376"/>
                <a:gd name="T24" fmla="*/ 486 w 617"/>
                <a:gd name="T25" fmla="*/ 3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3058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>
                <a:gd name="T0" fmla="*/ 42 w 576"/>
                <a:gd name="T1" fmla="*/ 61 h 3180"/>
                <a:gd name="T2" fmla="*/ 156 w 576"/>
                <a:gd name="T3" fmla="*/ 517 h 3180"/>
                <a:gd name="T4" fmla="*/ 288 w 576"/>
                <a:gd name="T5" fmla="*/ 991 h 3180"/>
                <a:gd name="T6" fmla="*/ 414 w 576"/>
                <a:gd name="T7" fmla="*/ 1435 h 3180"/>
                <a:gd name="T8" fmla="*/ 576 w 576"/>
                <a:gd name="T9" fmla="*/ 1807 h 3180"/>
                <a:gd name="T10" fmla="*/ 576 w 576"/>
                <a:gd name="T11" fmla="*/ 3055 h 3180"/>
                <a:gd name="T12" fmla="*/ 414 w 576"/>
                <a:gd name="T13" fmla="*/ 2557 h 3180"/>
                <a:gd name="T14" fmla="*/ 252 w 576"/>
                <a:gd name="T15" fmla="*/ 1765 h 3180"/>
                <a:gd name="T16" fmla="*/ 126 w 576"/>
                <a:gd name="T17" fmla="*/ 961 h 3180"/>
                <a:gd name="T18" fmla="*/ 12 w 576"/>
                <a:gd name="T19" fmla="*/ 151 h 3180"/>
                <a:gd name="T20" fmla="*/ 42 w 576"/>
                <a:gd name="T21" fmla="*/ 61 h 3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3059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>
                <a:gd name="T0" fmla="*/ 69 w 573"/>
                <a:gd name="T1" fmla="*/ 63 h 1935"/>
                <a:gd name="T2" fmla="*/ 207 w 573"/>
                <a:gd name="T3" fmla="*/ 549 h 1935"/>
                <a:gd name="T4" fmla="*/ 381 w 573"/>
                <a:gd name="T5" fmla="*/ 1101 h 1935"/>
                <a:gd name="T6" fmla="*/ 573 w 573"/>
                <a:gd name="T7" fmla="*/ 1575 h 1935"/>
                <a:gd name="T8" fmla="*/ 573 w 573"/>
                <a:gd name="T9" fmla="*/ 1935 h 1935"/>
                <a:gd name="T10" fmla="*/ 321 w 573"/>
                <a:gd name="T11" fmla="*/ 1449 h 1935"/>
                <a:gd name="T12" fmla="*/ 147 w 573"/>
                <a:gd name="T13" fmla="*/ 699 h 1935"/>
                <a:gd name="T14" fmla="*/ 15 w 573"/>
                <a:gd name="T15" fmla="*/ 171 h 1935"/>
                <a:gd name="T16" fmla="*/ 69 w 573"/>
                <a:gd name="T17" fmla="*/ 63 h 1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3060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3061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3062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s-MX"/>
            </a:p>
          </p:txBody>
        </p:sp>
        <p:sp>
          <p:nvSpPr>
            <p:cNvPr id="43063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>
                <a:gd name="T0" fmla="*/ 1 w 692"/>
                <a:gd name="T1" fmla="*/ 357 h 378"/>
                <a:gd name="T2" fmla="*/ 109 w 692"/>
                <a:gd name="T3" fmla="*/ 341 h 378"/>
                <a:gd name="T4" fmla="*/ 241 w 692"/>
                <a:gd name="T5" fmla="*/ 305 h 378"/>
                <a:gd name="T6" fmla="*/ 353 w 692"/>
                <a:gd name="T7" fmla="*/ 209 h 378"/>
                <a:gd name="T8" fmla="*/ 429 w 692"/>
                <a:gd name="T9" fmla="*/ 89 h 378"/>
                <a:gd name="T10" fmla="*/ 493 w 692"/>
                <a:gd name="T11" fmla="*/ 17 h 378"/>
                <a:gd name="T12" fmla="*/ 577 w 692"/>
                <a:gd name="T13" fmla="*/ 1 h 378"/>
                <a:gd name="T14" fmla="*/ 629 w 692"/>
                <a:gd name="T15" fmla="*/ 21 h 378"/>
                <a:gd name="T16" fmla="*/ 673 w 692"/>
                <a:gd name="T17" fmla="*/ 65 h 378"/>
                <a:gd name="T18" fmla="*/ 673 w 692"/>
                <a:gd name="T19" fmla="*/ 137 h 378"/>
                <a:gd name="T20" fmla="*/ 561 w 692"/>
                <a:gd name="T21" fmla="*/ 225 h 378"/>
                <a:gd name="T22" fmla="*/ 425 w 692"/>
                <a:gd name="T23" fmla="*/ 297 h 378"/>
                <a:gd name="T24" fmla="*/ 245 w 692"/>
                <a:gd name="T25" fmla="*/ 357 h 378"/>
                <a:gd name="T26" fmla="*/ 113 w 692"/>
                <a:gd name="T27" fmla="*/ 377 h 378"/>
                <a:gd name="T28" fmla="*/ 1 w 692"/>
                <a:gd name="T29" fmla="*/ 357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3064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/>
            <a:p>
              <a:pPr algn="ctr"/>
              <a:endParaRPr kumimoji="1" lang="es-MX"/>
            </a:p>
          </p:txBody>
        </p:sp>
      </p:grpSp>
      <p:sp>
        <p:nvSpPr>
          <p:cNvPr id="43065" name="Rectangle 5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370013"/>
            <a:ext cx="6965950" cy="2057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 noProof="0" smtClean="0"/>
              <a:t>Haga clic para cambiar el estilo de título	</a:t>
            </a:r>
          </a:p>
        </p:txBody>
      </p:sp>
      <p:sp>
        <p:nvSpPr>
          <p:cNvPr id="43066" name="Rectangle 5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3886200"/>
            <a:ext cx="5640388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s-ES" noProof="0" smtClean="0"/>
              <a:t>Haga clic para modificar el estilo de subtítulo del patrón</a:t>
            </a:r>
          </a:p>
        </p:txBody>
      </p:sp>
      <p:sp>
        <p:nvSpPr>
          <p:cNvPr id="43067" name="Rectangle 5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3068" name="Rectangle 6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3069" name="Rectangle 6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BACCFE0-36DD-4570-8F2E-07ED70832D35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BAAA0F-C334-4DEB-B50B-EE221DCE61FF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9201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DB71C-8F83-4B7B-96D9-341BBC0BDA5D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81618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63525" y="1598613"/>
            <a:ext cx="3616325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032250" y="1598613"/>
            <a:ext cx="36179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0E5E22-F637-4C9A-A6CD-259FD7A020D2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05394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C78A67-3501-4E66-8EBE-30C72BB5E7BC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912280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832745-5AB9-481D-AEDD-D0FECC9940BE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279306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F0BC4A-3660-4FB3-801A-A9B1582041AE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28379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46DC1A-2847-42E1-BDBA-9013277BAD7A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35642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70C668-ED11-4412-8463-7E6792912AEB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52409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4278E3-0F78-4B5F-B803-B1B30F34421C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020535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5827713" y="227013"/>
            <a:ext cx="1868487" cy="586898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19075" y="227013"/>
            <a:ext cx="5456238" cy="586898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787636-35E8-43A4-A723-62E389CC2749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264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4099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4100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4101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>
                  <a:gd name="T0" fmla="*/ 1728 w 1728"/>
                  <a:gd name="T1" fmla="*/ 0 h 735"/>
                  <a:gd name="T2" fmla="*/ 1728 w 1728"/>
                  <a:gd name="T3" fmla="*/ 480 h 735"/>
                  <a:gd name="T4" fmla="*/ 380 w 1728"/>
                  <a:gd name="T5" fmla="*/ 482 h 735"/>
                  <a:gd name="T6" fmla="*/ 354 w 1728"/>
                  <a:gd name="T7" fmla="*/ 480 h 735"/>
                  <a:gd name="T8" fmla="*/ 308 w 1728"/>
                  <a:gd name="T9" fmla="*/ 489 h 735"/>
                  <a:gd name="T10" fmla="*/ 246 w 1728"/>
                  <a:gd name="T11" fmla="*/ 531 h 735"/>
                  <a:gd name="T12" fmla="*/ 206 w 1728"/>
                  <a:gd name="T13" fmla="*/ 597 h 735"/>
                  <a:gd name="T14" fmla="*/ 192 w 1728"/>
                  <a:gd name="T15" fmla="*/ 666 h 735"/>
                  <a:gd name="T16" fmla="*/ 192 w 1728"/>
                  <a:gd name="T17" fmla="*/ 735 h 735"/>
                  <a:gd name="T18" fmla="*/ 0 w 1728"/>
                  <a:gd name="T19" fmla="*/ 735 h 735"/>
                  <a:gd name="T20" fmla="*/ 0 w 1728"/>
                  <a:gd name="T21" fmla="*/ 480 h 735"/>
                  <a:gd name="T22" fmla="*/ 0 w 1728"/>
                  <a:gd name="T23" fmla="*/ 0 h 735"/>
                  <a:gd name="T24" fmla="*/ 1728 w 1728"/>
                  <a:gd name="T25" fmla="*/ 0 h 7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s-MX"/>
              </a:p>
            </p:txBody>
          </p:sp>
        </p:grpSp>
        <p:grpSp>
          <p:nvGrpSpPr>
            <p:cNvPr id="4102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4103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4104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MX"/>
              </a:p>
            </p:txBody>
          </p:sp>
        </p:grpSp>
      </p:grpSp>
      <p:sp>
        <p:nvSpPr>
          <p:cNvPr id="4105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endParaRPr lang="es-ES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2600" b="1">
                <a:solidFill>
                  <a:schemeClr val="bg1"/>
                </a:solidFill>
              </a:defRPr>
            </a:lvl1pPr>
          </a:lstStyle>
          <a:p>
            <a:fld id="{14FE9284-CDB3-4FDD-9A87-25E5BBC4FCDF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62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MX" sz="2400">
                <a:latin typeface="Times New Roman" pitchFamily="18" charset="0"/>
              </a:endParaRPr>
            </a:p>
          </p:txBody>
        </p:sp>
        <p:grpSp>
          <p:nvGrpSpPr>
            <p:cNvPr id="26628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629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s-MX" sz="2400">
                  <a:latin typeface="Times New Roman" pitchFamily="18" charset="0"/>
                </a:endParaRPr>
              </a:p>
            </p:txBody>
          </p:sp>
          <p:sp>
            <p:nvSpPr>
              <p:cNvPr id="26630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MX"/>
              </a:p>
            </p:txBody>
          </p:sp>
        </p:grpSp>
      </p:grpSp>
      <p:sp>
        <p:nvSpPr>
          <p:cNvPr id="266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266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2663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s-ES"/>
          </a:p>
        </p:txBody>
      </p:sp>
      <p:sp>
        <p:nvSpPr>
          <p:cNvPr id="2663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s-ES"/>
          </a:p>
        </p:txBody>
      </p:sp>
      <p:sp>
        <p:nvSpPr>
          <p:cNvPr id="266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052B08A5-E6AC-4737-83F8-6712FE6990B9}" type="slidenum">
              <a:rPr lang="es-ES"/>
              <a:pPr/>
              <a:t>‹Nº›</a:t>
            </a:fld>
            <a:endParaRPr lang="es-ES"/>
          </a:p>
        </p:txBody>
      </p:sp>
      <p:sp>
        <p:nvSpPr>
          <p:cNvPr id="26636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s-E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s-E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CAC8D09F-4175-4A50-A70F-A729608F8E52}" type="slidenum">
              <a:rPr lang="es-ES"/>
              <a:pPr/>
              <a:t>‹Nº›</a:t>
            </a:fld>
            <a:endParaRPr lang="es-ES"/>
          </a:p>
        </p:txBody>
      </p:sp>
      <p:grpSp>
        <p:nvGrpSpPr>
          <p:cNvPr id="30727" name="Group 7"/>
          <p:cNvGrpSpPr>
            <a:grpSpLocks/>
          </p:cNvGrpSpPr>
          <p:nvPr/>
        </p:nvGrpSpPr>
        <p:grpSpPr bwMode="auto">
          <a:xfrm>
            <a:off x="279400" y="152400"/>
            <a:ext cx="8686800" cy="1600200"/>
            <a:chOff x="176" y="96"/>
            <a:chExt cx="5472" cy="1008"/>
          </a:xfrm>
        </p:grpSpPr>
        <p:sp>
          <p:nvSpPr>
            <p:cNvPr id="30728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30729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MX" sz="2400">
                <a:latin typeface="Times New Roman" pitchFamily="18" charset="0"/>
              </a:endParaRPr>
            </a:p>
          </p:txBody>
        </p:sp>
        <p:sp>
          <p:nvSpPr>
            <p:cNvPr id="30730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MX" sz="2400">
                <a:latin typeface="Times New Roman" pitchFamily="18" charset="0"/>
              </a:endParaRPr>
            </a:p>
          </p:txBody>
        </p:sp>
        <p:sp>
          <p:nvSpPr>
            <p:cNvPr id="30731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MX" sz="2400">
                <a:latin typeface="Times New Roman" pitchFamily="18" charset="0"/>
              </a:endParaRPr>
            </a:p>
          </p:txBody>
        </p:sp>
        <p:sp>
          <p:nvSpPr>
            <p:cNvPr id="30732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MX" sz="2400">
                <a:latin typeface="Times New Roman" pitchFamily="18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1377950"/>
            <a:ext cx="2133600" cy="101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MX" sz="2400">
              <a:latin typeface="Times New Roman" pitchFamily="18" charset="0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1447800" y="1377950"/>
            <a:ext cx="7239000" cy="1016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MX" sz="2400">
              <a:latin typeface="Times New Roman" pitchFamily="18" charset="0"/>
            </a:endParaRP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1981200"/>
            <a:ext cx="7661275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4615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s-ES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s-ES"/>
          </a:p>
        </p:txBody>
      </p:sp>
      <p:sp>
        <p:nvSpPr>
          <p:cNvPr id="3380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5FE8F61-B300-45A3-A41D-3C18A09E0EB9}" type="slidenum">
              <a:rPr lang="es-ES"/>
              <a:pPr/>
              <a:t>‹Nº›</a:t>
            </a:fld>
            <a:endParaRPr lang="es-ES"/>
          </a:p>
        </p:txBody>
      </p:sp>
      <p:sp>
        <p:nvSpPr>
          <p:cNvPr id="33801" name="Freeform 9"/>
          <p:cNvSpPr>
            <a:spLocks noChangeArrowheads="1"/>
          </p:cNvSpPr>
          <p:nvPr/>
        </p:nvSpPr>
        <p:spPr bwMode="auto">
          <a:xfrm>
            <a:off x="838200" y="561975"/>
            <a:ext cx="152400" cy="1066800"/>
          </a:xfrm>
          <a:custGeom>
            <a:avLst/>
            <a:gdLst>
              <a:gd name="T0" fmla="*/ 1000 w 1000"/>
              <a:gd name="T1" fmla="*/ 1000 h 1000"/>
              <a:gd name="T2" fmla="*/ 0 w 1000"/>
              <a:gd name="T3" fmla="*/ 1000 h 1000"/>
              <a:gd name="T4" fmla="*/ 0 w 1000"/>
              <a:gd name="T5" fmla="*/ 0 h 1000"/>
              <a:gd name="T6" fmla="*/ 1000 w 1000"/>
              <a:gd name="T7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0" h="1000">
                <a:moveTo>
                  <a:pt x="1000" y="1000"/>
                </a:moveTo>
                <a:lnTo>
                  <a:pt x="0" y="1000"/>
                </a:ln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76200" cmpd="sng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3802" name="Freeform 10"/>
          <p:cNvSpPr>
            <a:spLocks noChangeArrowheads="1"/>
          </p:cNvSpPr>
          <p:nvPr/>
        </p:nvSpPr>
        <p:spPr bwMode="auto">
          <a:xfrm>
            <a:off x="8262938" y="269875"/>
            <a:ext cx="152400" cy="1073150"/>
          </a:xfrm>
          <a:custGeom>
            <a:avLst/>
            <a:gdLst>
              <a:gd name="T0" fmla="*/ 0 w 1000"/>
              <a:gd name="T1" fmla="*/ 0 h 1000"/>
              <a:gd name="T2" fmla="*/ 1000 w 1000"/>
              <a:gd name="T3" fmla="*/ 0 h 1000"/>
              <a:gd name="T4" fmla="*/ 1000 w 1000"/>
              <a:gd name="T5" fmla="*/ 1000 h 1000"/>
              <a:gd name="T6" fmla="*/ 0 w 1000"/>
              <a:gd name="T7" fmla="*/ 100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0" h="1000">
                <a:moveTo>
                  <a:pt x="0" y="0"/>
                </a:moveTo>
                <a:lnTo>
                  <a:pt x="1000" y="0"/>
                </a:lnTo>
                <a:lnTo>
                  <a:pt x="1000" y="1000"/>
                </a:lnTo>
                <a:lnTo>
                  <a:pt x="0" y="1000"/>
                </a:ln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447675" indent="-44767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889000" indent="-439738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¡"/>
        <a:defRPr sz="2800">
          <a:solidFill>
            <a:schemeClr val="tx1"/>
          </a:solidFill>
          <a:latin typeface="+mn-lt"/>
        </a:defRPr>
      </a:lvl2pPr>
      <a:lvl3pPr marL="1293813" indent="-4032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81163" indent="-385763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4pPr>
      <a:lvl5pPr marL="20701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273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845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417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989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41987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s-MX"/>
            </a:p>
          </p:txBody>
        </p:sp>
        <p:sp>
          <p:nvSpPr>
            <p:cNvPr id="41988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s-MX"/>
            </a:p>
          </p:txBody>
        </p:sp>
        <p:sp>
          <p:nvSpPr>
            <p:cNvPr id="41989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s-MX"/>
            </a:p>
          </p:txBody>
        </p:sp>
        <p:grpSp>
          <p:nvGrpSpPr>
            <p:cNvPr id="41990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41991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41992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41993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41994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17" y="323"/>
                      <a:ext cx="1231" cy="2560"/>
                    </a:xfrm>
                    <a:custGeom>
                      <a:avLst/>
                      <a:gdLst>
                        <a:gd name="T0" fmla="*/ 337 w 1231"/>
                        <a:gd name="T1" fmla="*/ 283 h 2560"/>
                        <a:gd name="T2" fmla="*/ 415 w 1231"/>
                        <a:gd name="T3" fmla="*/ 115 h 2560"/>
                        <a:gd name="T4" fmla="*/ 583 w 1231"/>
                        <a:gd name="T5" fmla="*/ 7 h 2560"/>
                        <a:gd name="T6" fmla="*/ 895 w 1231"/>
                        <a:gd name="T7" fmla="*/ 61 h 2560"/>
                        <a:gd name="T8" fmla="*/ 1051 w 1231"/>
                        <a:gd name="T9" fmla="*/ 349 h 2560"/>
                        <a:gd name="T10" fmla="*/ 979 w 1231"/>
                        <a:gd name="T11" fmla="*/ 769 h 2560"/>
                        <a:gd name="T12" fmla="*/ 943 w 1231"/>
                        <a:gd name="T13" fmla="*/ 943 h 2560"/>
                        <a:gd name="T14" fmla="*/ 1105 w 1231"/>
                        <a:gd name="T15" fmla="*/ 1075 h 2560"/>
                        <a:gd name="T16" fmla="*/ 1231 w 1231"/>
                        <a:gd name="T17" fmla="*/ 1525 h 2560"/>
                        <a:gd name="T18" fmla="*/ 1123 w 1231"/>
                        <a:gd name="T19" fmla="*/ 1969 h 2560"/>
                        <a:gd name="T20" fmla="*/ 907 w 1231"/>
                        <a:gd name="T21" fmla="*/ 2077 h 2560"/>
                        <a:gd name="T22" fmla="*/ 721 w 1231"/>
                        <a:gd name="T23" fmla="*/ 2059 h 2560"/>
                        <a:gd name="T24" fmla="*/ 655 w 1231"/>
                        <a:gd name="T25" fmla="*/ 2251 h 2560"/>
                        <a:gd name="T26" fmla="*/ 529 w 1231"/>
                        <a:gd name="T27" fmla="*/ 2527 h 2560"/>
                        <a:gd name="T28" fmla="*/ 211 w 1231"/>
                        <a:gd name="T29" fmla="*/ 2509 h 2560"/>
                        <a:gd name="T30" fmla="*/ 31 w 1231"/>
                        <a:gd name="T31" fmla="*/ 2227 h 2560"/>
                        <a:gd name="T32" fmla="*/ 25 w 1231"/>
                        <a:gd name="T33" fmla="*/ 1969 h 2560"/>
                        <a:gd name="T34" fmla="*/ 145 w 1231"/>
                        <a:gd name="T35" fmla="*/ 1651 h 2560"/>
                        <a:gd name="T36" fmla="*/ 259 w 1231"/>
                        <a:gd name="T37" fmla="*/ 1513 h 2560"/>
                        <a:gd name="T38" fmla="*/ 217 w 1231"/>
                        <a:gd name="T39" fmla="*/ 1729 h 2560"/>
                        <a:gd name="T40" fmla="*/ 73 w 1231"/>
                        <a:gd name="T41" fmla="*/ 2023 h 2560"/>
                        <a:gd name="T42" fmla="*/ 169 w 1231"/>
                        <a:gd name="T43" fmla="*/ 2323 h 2560"/>
                        <a:gd name="T44" fmla="*/ 439 w 1231"/>
                        <a:gd name="T45" fmla="*/ 2431 h 2560"/>
                        <a:gd name="T46" fmla="*/ 595 w 1231"/>
                        <a:gd name="T47" fmla="*/ 2227 h 2560"/>
                        <a:gd name="T48" fmla="*/ 577 w 1231"/>
                        <a:gd name="T49" fmla="*/ 1807 h 2560"/>
                        <a:gd name="T50" fmla="*/ 493 w 1231"/>
                        <a:gd name="T51" fmla="*/ 1531 h 2560"/>
                        <a:gd name="T52" fmla="*/ 535 w 1231"/>
                        <a:gd name="T53" fmla="*/ 1459 h 2560"/>
                        <a:gd name="T54" fmla="*/ 625 w 1231"/>
                        <a:gd name="T55" fmla="*/ 1633 h 2560"/>
                        <a:gd name="T56" fmla="*/ 721 w 1231"/>
                        <a:gd name="T57" fmla="*/ 1933 h 2560"/>
                        <a:gd name="T58" fmla="*/ 967 w 1231"/>
                        <a:gd name="T59" fmla="*/ 1963 h 2560"/>
                        <a:gd name="T60" fmla="*/ 1135 w 1231"/>
                        <a:gd name="T61" fmla="*/ 1687 h 2560"/>
                        <a:gd name="T62" fmla="*/ 1117 w 1231"/>
                        <a:gd name="T63" fmla="*/ 1273 h 2560"/>
                        <a:gd name="T64" fmla="*/ 883 w 1231"/>
                        <a:gd name="T65" fmla="*/ 1057 h 2560"/>
                        <a:gd name="T66" fmla="*/ 679 w 1231"/>
                        <a:gd name="T67" fmla="*/ 1129 h 2560"/>
                        <a:gd name="T68" fmla="*/ 577 w 1231"/>
                        <a:gd name="T69" fmla="*/ 1117 h 2560"/>
                        <a:gd name="T70" fmla="*/ 619 w 1231"/>
                        <a:gd name="T71" fmla="*/ 1033 h 2560"/>
                        <a:gd name="T72" fmla="*/ 811 w 1231"/>
                        <a:gd name="T73" fmla="*/ 937 h 2560"/>
                        <a:gd name="T74" fmla="*/ 949 w 1231"/>
                        <a:gd name="T75" fmla="*/ 613 h 2560"/>
                        <a:gd name="T76" fmla="*/ 883 w 1231"/>
                        <a:gd name="T77" fmla="*/ 175 h 2560"/>
                        <a:gd name="T78" fmla="*/ 619 w 1231"/>
                        <a:gd name="T79" fmla="*/ 103 h 2560"/>
                        <a:gd name="T80" fmla="*/ 391 w 1231"/>
                        <a:gd name="T81" fmla="*/ 355 h 2560"/>
                        <a:gd name="T82" fmla="*/ 403 w 1231"/>
                        <a:gd name="T83" fmla="*/ 763 h 2560"/>
                        <a:gd name="T84" fmla="*/ 343 w 1231"/>
                        <a:gd name="T85" fmla="*/ 949 h 2560"/>
                        <a:gd name="T86" fmla="*/ 289 w 1231"/>
                        <a:gd name="T87" fmla="*/ 685 h 2560"/>
                        <a:gd name="T88" fmla="*/ 307 w 1231"/>
                        <a:gd name="T89" fmla="*/ 367 h 256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  <p:sp>
                  <p:nvSpPr>
                    <p:cNvPr id="41995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57" y="376"/>
                      <a:ext cx="865" cy="2071"/>
                    </a:xfrm>
                    <a:custGeom>
                      <a:avLst/>
                      <a:gdLst>
                        <a:gd name="T0" fmla="*/ 785 w 865"/>
                        <a:gd name="T1" fmla="*/ 530 h 2071"/>
                        <a:gd name="T2" fmla="*/ 797 w 865"/>
                        <a:gd name="T3" fmla="*/ 350 h 2071"/>
                        <a:gd name="T4" fmla="*/ 863 w 865"/>
                        <a:gd name="T5" fmla="*/ 206 h 2071"/>
                        <a:gd name="T6" fmla="*/ 809 w 865"/>
                        <a:gd name="T7" fmla="*/ 218 h 2071"/>
                        <a:gd name="T8" fmla="*/ 749 w 865"/>
                        <a:gd name="T9" fmla="*/ 218 h 2071"/>
                        <a:gd name="T10" fmla="*/ 683 w 865"/>
                        <a:gd name="T11" fmla="*/ 116 h 2071"/>
                        <a:gd name="T12" fmla="*/ 611 w 865"/>
                        <a:gd name="T13" fmla="*/ 32 h 2071"/>
                        <a:gd name="T14" fmla="*/ 509 w 865"/>
                        <a:gd name="T15" fmla="*/ 2 h 2071"/>
                        <a:gd name="T16" fmla="*/ 407 w 865"/>
                        <a:gd name="T17" fmla="*/ 20 h 2071"/>
                        <a:gd name="T18" fmla="*/ 281 w 865"/>
                        <a:gd name="T19" fmla="*/ 74 h 2071"/>
                        <a:gd name="T20" fmla="*/ 173 w 865"/>
                        <a:gd name="T21" fmla="*/ 206 h 2071"/>
                        <a:gd name="T22" fmla="*/ 119 w 865"/>
                        <a:gd name="T23" fmla="*/ 404 h 2071"/>
                        <a:gd name="T24" fmla="*/ 131 w 865"/>
                        <a:gd name="T25" fmla="*/ 590 h 2071"/>
                        <a:gd name="T26" fmla="*/ 173 w 865"/>
                        <a:gd name="T27" fmla="*/ 782 h 2071"/>
                        <a:gd name="T28" fmla="*/ 197 w 865"/>
                        <a:gd name="T29" fmla="*/ 884 h 2071"/>
                        <a:gd name="T30" fmla="*/ 167 w 865"/>
                        <a:gd name="T31" fmla="*/ 986 h 2071"/>
                        <a:gd name="T32" fmla="*/ 65 w 865"/>
                        <a:gd name="T33" fmla="*/ 1124 h 2071"/>
                        <a:gd name="T34" fmla="*/ 17 w 865"/>
                        <a:gd name="T35" fmla="*/ 1298 h 2071"/>
                        <a:gd name="T36" fmla="*/ 5 w 865"/>
                        <a:gd name="T37" fmla="*/ 1550 h 2071"/>
                        <a:gd name="T38" fmla="*/ 47 w 865"/>
                        <a:gd name="T39" fmla="*/ 1748 h 2071"/>
                        <a:gd name="T40" fmla="*/ 131 w 865"/>
                        <a:gd name="T41" fmla="*/ 1898 h 2071"/>
                        <a:gd name="T42" fmla="*/ 299 w 865"/>
                        <a:gd name="T43" fmla="*/ 1988 h 2071"/>
                        <a:gd name="T44" fmla="*/ 425 w 865"/>
                        <a:gd name="T45" fmla="*/ 1982 h 2071"/>
                        <a:gd name="T46" fmla="*/ 467 w 865"/>
                        <a:gd name="T47" fmla="*/ 1994 h 2071"/>
                        <a:gd name="T48" fmla="*/ 497 w 865"/>
                        <a:gd name="T49" fmla="*/ 2066 h 2071"/>
                        <a:gd name="T50" fmla="*/ 497 w 865"/>
                        <a:gd name="T51" fmla="*/ 1964 h 2071"/>
                        <a:gd name="T52" fmla="*/ 557 w 865"/>
                        <a:gd name="T53" fmla="*/ 1778 h 2071"/>
                        <a:gd name="T54" fmla="*/ 617 w 865"/>
                        <a:gd name="T55" fmla="*/ 1658 h 2071"/>
                        <a:gd name="T56" fmla="*/ 581 w 865"/>
                        <a:gd name="T57" fmla="*/ 1700 h 2071"/>
                        <a:gd name="T58" fmla="*/ 515 w 865"/>
                        <a:gd name="T59" fmla="*/ 1820 h 2071"/>
                        <a:gd name="T60" fmla="*/ 407 w 865"/>
                        <a:gd name="T61" fmla="*/ 1904 h 2071"/>
                        <a:gd name="T62" fmla="*/ 269 w 865"/>
                        <a:gd name="T63" fmla="*/ 1898 h 2071"/>
                        <a:gd name="T64" fmla="*/ 179 w 865"/>
                        <a:gd name="T65" fmla="*/ 1814 h 2071"/>
                        <a:gd name="T66" fmla="*/ 113 w 865"/>
                        <a:gd name="T67" fmla="*/ 1640 h 2071"/>
                        <a:gd name="T68" fmla="*/ 107 w 865"/>
                        <a:gd name="T69" fmla="*/ 1394 h 2071"/>
                        <a:gd name="T70" fmla="*/ 137 w 865"/>
                        <a:gd name="T71" fmla="*/ 1190 h 2071"/>
                        <a:gd name="T72" fmla="*/ 203 w 865"/>
                        <a:gd name="T73" fmla="*/ 1070 h 2071"/>
                        <a:gd name="T74" fmla="*/ 323 w 865"/>
                        <a:gd name="T75" fmla="*/ 1022 h 2071"/>
                        <a:gd name="T76" fmla="*/ 509 w 865"/>
                        <a:gd name="T77" fmla="*/ 1076 h 2071"/>
                        <a:gd name="T78" fmla="*/ 611 w 865"/>
                        <a:gd name="T79" fmla="*/ 1124 h 2071"/>
                        <a:gd name="T80" fmla="*/ 665 w 865"/>
                        <a:gd name="T81" fmla="*/ 1100 h 2071"/>
                        <a:gd name="T82" fmla="*/ 659 w 865"/>
                        <a:gd name="T83" fmla="*/ 1046 h 2071"/>
                        <a:gd name="T84" fmla="*/ 611 w 865"/>
                        <a:gd name="T85" fmla="*/ 1004 h 2071"/>
                        <a:gd name="T86" fmla="*/ 497 w 865"/>
                        <a:gd name="T87" fmla="*/ 980 h 2071"/>
                        <a:gd name="T88" fmla="*/ 323 w 865"/>
                        <a:gd name="T89" fmla="*/ 896 h 2071"/>
                        <a:gd name="T90" fmla="*/ 233 w 865"/>
                        <a:gd name="T91" fmla="*/ 680 h 2071"/>
                        <a:gd name="T92" fmla="*/ 209 w 865"/>
                        <a:gd name="T93" fmla="*/ 416 h 2071"/>
                        <a:gd name="T94" fmla="*/ 317 w 865"/>
                        <a:gd name="T95" fmla="*/ 170 h 2071"/>
                        <a:gd name="T96" fmla="*/ 485 w 865"/>
                        <a:gd name="T97" fmla="*/ 110 h 2071"/>
                        <a:gd name="T98" fmla="*/ 617 w 865"/>
                        <a:gd name="T99" fmla="*/ 164 h 2071"/>
                        <a:gd name="T100" fmla="*/ 707 w 865"/>
                        <a:gd name="T101" fmla="*/ 290 h 2071"/>
                        <a:gd name="T102" fmla="*/ 737 w 865"/>
                        <a:gd name="T103" fmla="*/ 428 h 2071"/>
                        <a:gd name="T104" fmla="*/ 773 w 865"/>
                        <a:gd name="T105" fmla="*/ 602 h 2071"/>
                        <a:gd name="T106" fmla="*/ 809 w 865"/>
                        <a:gd name="T107" fmla="*/ 584 h 2071"/>
                        <a:gd name="T108" fmla="*/ 785 w 865"/>
                        <a:gd name="T109" fmla="*/ 530 h 20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MX"/>
                    </a:p>
                  </p:txBody>
                </p:sp>
              </p:grpSp>
              <p:sp>
                <p:nvSpPr>
                  <p:cNvPr id="41996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1428"/>
                    <a:ext cx="168" cy="246"/>
                  </a:xfrm>
                  <a:prstGeom prst="ellipse">
                    <a:avLst/>
                  </a:pr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41997" name="Freeform 13"/>
                  <p:cNvSpPr>
                    <a:spLocks/>
                  </p:cNvSpPr>
                  <p:nvPr/>
                </p:nvSpPr>
                <p:spPr bwMode="auto">
                  <a:xfrm>
                    <a:off x="2595" y="741"/>
                    <a:ext cx="266" cy="521"/>
                  </a:xfrm>
                  <a:custGeom>
                    <a:avLst/>
                    <a:gdLst>
                      <a:gd name="T0" fmla="*/ 3 w 266"/>
                      <a:gd name="T1" fmla="*/ 483 h 521"/>
                      <a:gd name="T2" fmla="*/ 27 w 266"/>
                      <a:gd name="T3" fmla="*/ 273 h 521"/>
                      <a:gd name="T4" fmla="*/ 111 w 266"/>
                      <a:gd name="T5" fmla="*/ 45 h 521"/>
                      <a:gd name="T6" fmla="*/ 183 w 266"/>
                      <a:gd name="T7" fmla="*/ 3 h 521"/>
                      <a:gd name="T8" fmla="*/ 237 w 266"/>
                      <a:gd name="T9" fmla="*/ 39 h 521"/>
                      <a:gd name="T10" fmla="*/ 261 w 266"/>
                      <a:gd name="T11" fmla="*/ 129 h 521"/>
                      <a:gd name="T12" fmla="*/ 207 w 266"/>
                      <a:gd name="T13" fmla="*/ 273 h 521"/>
                      <a:gd name="T14" fmla="*/ 105 w 266"/>
                      <a:gd name="T15" fmla="*/ 477 h 521"/>
                      <a:gd name="T16" fmla="*/ 45 w 266"/>
                      <a:gd name="T17" fmla="*/ 501 h 521"/>
                      <a:gd name="T18" fmla="*/ 3 w 266"/>
                      <a:gd name="T19" fmla="*/ 483 h 5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41998" name="Freeform 14"/>
                  <p:cNvSpPr>
                    <a:spLocks/>
                  </p:cNvSpPr>
                  <p:nvPr/>
                </p:nvSpPr>
                <p:spPr bwMode="auto">
                  <a:xfrm>
                    <a:off x="2672" y="1593"/>
                    <a:ext cx="392" cy="340"/>
                  </a:xfrm>
                  <a:custGeom>
                    <a:avLst/>
                    <a:gdLst>
                      <a:gd name="T0" fmla="*/ 100 w 392"/>
                      <a:gd name="T1" fmla="*/ 201 h 340"/>
                      <a:gd name="T2" fmla="*/ 16 w 392"/>
                      <a:gd name="T3" fmla="*/ 87 h 340"/>
                      <a:gd name="T4" fmla="*/ 4 w 392"/>
                      <a:gd name="T5" fmla="*/ 45 h 340"/>
                      <a:gd name="T6" fmla="*/ 28 w 392"/>
                      <a:gd name="T7" fmla="*/ 3 h 340"/>
                      <a:gd name="T8" fmla="*/ 130 w 392"/>
                      <a:gd name="T9" fmla="*/ 27 h 340"/>
                      <a:gd name="T10" fmla="*/ 250 w 392"/>
                      <a:gd name="T11" fmla="*/ 75 h 340"/>
                      <a:gd name="T12" fmla="*/ 364 w 392"/>
                      <a:gd name="T13" fmla="*/ 159 h 340"/>
                      <a:gd name="T14" fmla="*/ 388 w 392"/>
                      <a:gd name="T15" fmla="*/ 273 h 340"/>
                      <a:gd name="T16" fmla="*/ 340 w 392"/>
                      <a:gd name="T17" fmla="*/ 333 h 340"/>
                      <a:gd name="T18" fmla="*/ 244 w 392"/>
                      <a:gd name="T19" fmla="*/ 315 h 340"/>
                      <a:gd name="T20" fmla="*/ 100 w 392"/>
                      <a:gd name="T21" fmla="*/ 201 h 3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41999" name="Freeform 15"/>
                  <p:cNvSpPr>
                    <a:spLocks/>
                  </p:cNvSpPr>
                  <p:nvPr/>
                </p:nvSpPr>
                <p:spPr bwMode="auto">
                  <a:xfrm>
                    <a:off x="2412" y="1929"/>
                    <a:ext cx="151" cy="558"/>
                  </a:xfrm>
                  <a:custGeom>
                    <a:avLst/>
                    <a:gdLst>
                      <a:gd name="T0" fmla="*/ 18 w 151"/>
                      <a:gd name="T1" fmla="*/ 165 h 558"/>
                      <a:gd name="T2" fmla="*/ 42 w 151"/>
                      <a:gd name="T3" fmla="*/ 39 h 558"/>
                      <a:gd name="T4" fmla="*/ 66 w 151"/>
                      <a:gd name="T5" fmla="*/ 3 h 558"/>
                      <a:gd name="T6" fmla="*/ 108 w 151"/>
                      <a:gd name="T7" fmla="*/ 27 h 558"/>
                      <a:gd name="T8" fmla="*/ 138 w 151"/>
                      <a:gd name="T9" fmla="*/ 165 h 558"/>
                      <a:gd name="T10" fmla="*/ 144 w 151"/>
                      <a:gd name="T11" fmla="*/ 423 h 558"/>
                      <a:gd name="T12" fmla="*/ 96 w 151"/>
                      <a:gd name="T13" fmla="*/ 543 h 558"/>
                      <a:gd name="T14" fmla="*/ 24 w 151"/>
                      <a:gd name="T15" fmla="*/ 513 h 558"/>
                      <a:gd name="T16" fmla="*/ 0 w 151"/>
                      <a:gd name="T17" fmla="*/ 315 h 558"/>
                      <a:gd name="T18" fmla="*/ 18 w 151"/>
                      <a:gd name="T19" fmla="*/ 165 h 5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42000" name="Freeform 16"/>
                  <p:cNvSpPr>
                    <a:spLocks/>
                  </p:cNvSpPr>
                  <p:nvPr/>
                </p:nvSpPr>
                <p:spPr bwMode="auto">
                  <a:xfrm>
                    <a:off x="1907" y="1589"/>
                    <a:ext cx="392" cy="253"/>
                  </a:xfrm>
                  <a:custGeom>
                    <a:avLst/>
                    <a:gdLst>
                      <a:gd name="T0" fmla="*/ 175 w 392"/>
                      <a:gd name="T1" fmla="*/ 61 h 253"/>
                      <a:gd name="T2" fmla="*/ 307 w 392"/>
                      <a:gd name="T3" fmla="*/ 19 h 253"/>
                      <a:gd name="T4" fmla="*/ 367 w 392"/>
                      <a:gd name="T5" fmla="*/ 7 h 253"/>
                      <a:gd name="T6" fmla="*/ 385 w 392"/>
                      <a:gd name="T7" fmla="*/ 61 h 253"/>
                      <a:gd name="T8" fmla="*/ 325 w 392"/>
                      <a:gd name="T9" fmla="*/ 133 h 253"/>
                      <a:gd name="T10" fmla="*/ 193 w 392"/>
                      <a:gd name="T11" fmla="*/ 223 h 253"/>
                      <a:gd name="T12" fmla="*/ 37 w 392"/>
                      <a:gd name="T13" fmla="*/ 247 h 253"/>
                      <a:gd name="T14" fmla="*/ 1 w 392"/>
                      <a:gd name="T15" fmla="*/ 187 h 253"/>
                      <a:gd name="T16" fmla="*/ 43 w 392"/>
                      <a:gd name="T17" fmla="*/ 115 h 253"/>
                      <a:gd name="T18" fmla="*/ 175 w 392"/>
                      <a:gd name="T19" fmla="*/ 61 h 2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  <p:sp>
                <p:nvSpPr>
                  <p:cNvPr id="42001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0"/>
                    <a:ext cx="238" cy="386"/>
                  </a:xfrm>
                  <a:custGeom>
                    <a:avLst/>
                    <a:gdLst>
                      <a:gd name="T0" fmla="*/ 78 w 238"/>
                      <a:gd name="T1" fmla="*/ 270 h 386"/>
                      <a:gd name="T2" fmla="*/ 24 w 238"/>
                      <a:gd name="T3" fmla="*/ 192 h 386"/>
                      <a:gd name="T4" fmla="*/ 0 w 238"/>
                      <a:gd name="T5" fmla="*/ 96 h 386"/>
                      <a:gd name="T6" fmla="*/ 24 w 238"/>
                      <a:gd name="T7" fmla="*/ 12 h 386"/>
                      <a:gd name="T8" fmla="*/ 120 w 238"/>
                      <a:gd name="T9" fmla="*/ 24 h 386"/>
                      <a:gd name="T10" fmla="*/ 180 w 238"/>
                      <a:gd name="T11" fmla="*/ 132 h 386"/>
                      <a:gd name="T12" fmla="*/ 234 w 238"/>
                      <a:gd name="T13" fmla="*/ 306 h 386"/>
                      <a:gd name="T14" fmla="*/ 204 w 238"/>
                      <a:gd name="T15" fmla="*/ 378 h 386"/>
                      <a:gd name="T16" fmla="*/ 168 w 238"/>
                      <a:gd name="T17" fmla="*/ 354 h 386"/>
                      <a:gd name="T18" fmla="*/ 78 w 238"/>
                      <a:gd name="T19" fmla="*/ 270 h 3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MX"/>
                  </a:p>
                </p:txBody>
              </p:sp>
            </p:grpSp>
            <p:pic>
              <p:nvPicPr>
                <p:cNvPr id="42002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003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004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005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006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007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008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009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42010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42011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012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013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014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015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016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017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018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019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020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021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022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023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024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025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026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027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028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029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42030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>
                <a:gd name="T0" fmla="*/ 372 w 750"/>
                <a:gd name="T1" fmla="*/ 154 h 1222"/>
                <a:gd name="T2" fmla="*/ 378 w 750"/>
                <a:gd name="T3" fmla="*/ 412 h 1222"/>
                <a:gd name="T4" fmla="*/ 312 w 750"/>
                <a:gd name="T5" fmla="*/ 724 h 1222"/>
                <a:gd name="T6" fmla="*/ 138 w 750"/>
                <a:gd name="T7" fmla="*/ 928 h 1222"/>
                <a:gd name="T8" fmla="*/ 0 w 750"/>
                <a:gd name="T9" fmla="*/ 976 h 1222"/>
                <a:gd name="T10" fmla="*/ 0 w 750"/>
                <a:gd name="T11" fmla="*/ 1222 h 1222"/>
                <a:gd name="T12" fmla="*/ 750 w 750"/>
                <a:gd name="T13" fmla="*/ 1222 h 1222"/>
                <a:gd name="T14" fmla="*/ 750 w 750"/>
                <a:gd name="T15" fmla="*/ 178 h 1222"/>
                <a:gd name="T16" fmla="*/ 372 w 750"/>
                <a:gd name="T17" fmla="*/ 154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031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>
                <a:gd name="T0" fmla="*/ 0 w 768"/>
                <a:gd name="T1" fmla="*/ 1260 h 1260"/>
                <a:gd name="T2" fmla="*/ 0 w 768"/>
                <a:gd name="T3" fmla="*/ 1134 h 1260"/>
                <a:gd name="T4" fmla="*/ 210 w 768"/>
                <a:gd name="T5" fmla="*/ 1032 h 1260"/>
                <a:gd name="T6" fmla="*/ 324 w 768"/>
                <a:gd name="T7" fmla="*/ 918 h 1260"/>
                <a:gd name="T8" fmla="*/ 414 w 768"/>
                <a:gd name="T9" fmla="*/ 714 h 1260"/>
                <a:gd name="T10" fmla="*/ 450 w 768"/>
                <a:gd name="T11" fmla="*/ 456 h 1260"/>
                <a:gd name="T12" fmla="*/ 438 w 768"/>
                <a:gd name="T13" fmla="*/ 258 h 1260"/>
                <a:gd name="T14" fmla="*/ 684 w 768"/>
                <a:gd name="T15" fmla="*/ 0 h 1260"/>
                <a:gd name="T16" fmla="*/ 768 w 768"/>
                <a:gd name="T17" fmla="*/ 18 h 1260"/>
                <a:gd name="T18" fmla="*/ 768 w 768"/>
                <a:gd name="T19" fmla="*/ 1254 h 1260"/>
                <a:gd name="T20" fmla="*/ 0 w 768"/>
                <a:gd name="T21" fmla="*/ 1260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032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>
                <a:gd name="T0" fmla="*/ 550 w 776"/>
                <a:gd name="T1" fmla="*/ 115 h 2543"/>
                <a:gd name="T2" fmla="*/ 460 w 776"/>
                <a:gd name="T3" fmla="*/ 529 h 2543"/>
                <a:gd name="T4" fmla="*/ 298 w 776"/>
                <a:gd name="T5" fmla="*/ 925 h 2543"/>
                <a:gd name="T6" fmla="*/ 76 w 776"/>
                <a:gd name="T7" fmla="*/ 1267 h 2543"/>
                <a:gd name="T8" fmla="*/ 4 w 776"/>
                <a:gd name="T9" fmla="*/ 1339 h 2543"/>
                <a:gd name="T10" fmla="*/ 100 w 776"/>
                <a:gd name="T11" fmla="*/ 1351 h 2543"/>
                <a:gd name="T12" fmla="*/ 286 w 776"/>
                <a:gd name="T13" fmla="*/ 1399 h 2543"/>
                <a:gd name="T14" fmla="*/ 394 w 776"/>
                <a:gd name="T15" fmla="*/ 1525 h 2543"/>
                <a:gd name="T16" fmla="*/ 478 w 776"/>
                <a:gd name="T17" fmla="*/ 1705 h 2543"/>
                <a:gd name="T18" fmla="*/ 478 w 776"/>
                <a:gd name="T19" fmla="*/ 1969 h 2543"/>
                <a:gd name="T20" fmla="*/ 370 w 776"/>
                <a:gd name="T21" fmla="*/ 2263 h 2543"/>
                <a:gd name="T22" fmla="*/ 124 w 776"/>
                <a:gd name="T23" fmla="*/ 2479 h 2543"/>
                <a:gd name="T24" fmla="*/ 22 w 776"/>
                <a:gd name="T25" fmla="*/ 2515 h 2543"/>
                <a:gd name="T26" fmla="*/ 196 w 776"/>
                <a:gd name="T27" fmla="*/ 2533 h 2543"/>
                <a:gd name="T28" fmla="*/ 388 w 776"/>
                <a:gd name="T29" fmla="*/ 2455 h 2543"/>
                <a:gd name="T30" fmla="*/ 502 w 776"/>
                <a:gd name="T31" fmla="*/ 2299 h 2543"/>
                <a:gd name="T32" fmla="*/ 598 w 776"/>
                <a:gd name="T33" fmla="*/ 2197 h 2543"/>
                <a:gd name="T34" fmla="*/ 694 w 776"/>
                <a:gd name="T35" fmla="*/ 2197 h 2543"/>
                <a:gd name="T36" fmla="*/ 742 w 776"/>
                <a:gd name="T37" fmla="*/ 2230 h 2543"/>
                <a:gd name="T38" fmla="*/ 712 w 776"/>
                <a:gd name="T39" fmla="*/ 2137 h 2543"/>
                <a:gd name="T40" fmla="*/ 664 w 776"/>
                <a:gd name="T41" fmla="*/ 1807 h 2543"/>
                <a:gd name="T42" fmla="*/ 670 w 776"/>
                <a:gd name="T43" fmla="*/ 1561 h 2543"/>
                <a:gd name="T44" fmla="*/ 718 w 776"/>
                <a:gd name="T45" fmla="*/ 1393 h 2543"/>
                <a:gd name="T46" fmla="*/ 748 w 776"/>
                <a:gd name="T47" fmla="*/ 1219 h 2543"/>
                <a:gd name="T48" fmla="*/ 550 w 776"/>
                <a:gd name="T49" fmla="*/ 115 h 2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033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>
                <a:gd name="T0" fmla="*/ 486 w 617"/>
                <a:gd name="T1" fmla="*/ 3 h 1376"/>
                <a:gd name="T2" fmla="*/ 402 w 617"/>
                <a:gd name="T3" fmla="*/ 381 h 1376"/>
                <a:gd name="T4" fmla="*/ 216 w 617"/>
                <a:gd name="T5" fmla="*/ 777 h 1376"/>
                <a:gd name="T6" fmla="*/ 0 w 617"/>
                <a:gd name="T7" fmla="*/ 1119 h 1376"/>
                <a:gd name="T8" fmla="*/ 102 w 617"/>
                <a:gd name="T9" fmla="*/ 1101 h 1376"/>
                <a:gd name="T10" fmla="*/ 282 w 617"/>
                <a:gd name="T11" fmla="*/ 1119 h 1376"/>
                <a:gd name="T12" fmla="*/ 378 w 617"/>
                <a:gd name="T13" fmla="*/ 1185 h 1376"/>
                <a:gd name="T14" fmla="*/ 432 w 617"/>
                <a:gd name="T15" fmla="*/ 1269 h 1376"/>
                <a:gd name="T16" fmla="*/ 444 w 617"/>
                <a:gd name="T17" fmla="*/ 1365 h 1376"/>
                <a:gd name="T18" fmla="*/ 498 w 617"/>
                <a:gd name="T19" fmla="*/ 1203 h 1376"/>
                <a:gd name="T20" fmla="*/ 564 w 617"/>
                <a:gd name="T21" fmla="*/ 825 h 1376"/>
                <a:gd name="T22" fmla="*/ 606 w 617"/>
                <a:gd name="T23" fmla="*/ 363 h 1376"/>
                <a:gd name="T24" fmla="*/ 486 w 617"/>
                <a:gd name="T25" fmla="*/ 3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14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034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>
                <a:gd name="T0" fmla="*/ 42 w 576"/>
                <a:gd name="T1" fmla="*/ 61 h 3180"/>
                <a:gd name="T2" fmla="*/ 156 w 576"/>
                <a:gd name="T3" fmla="*/ 517 h 3180"/>
                <a:gd name="T4" fmla="*/ 288 w 576"/>
                <a:gd name="T5" fmla="*/ 991 h 3180"/>
                <a:gd name="T6" fmla="*/ 414 w 576"/>
                <a:gd name="T7" fmla="*/ 1435 h 3180"/>
                <a:gd name="T8" fmla="*/ 576 w 576"/>
                <a:gd name="T9" fmla="*/ 1807 h 3180"/>
                <a:gd name="T10" fmla="*/ 576 w 576"/>
                <a:gd name="T11" fmla="*/ 3055 h 3180"/>
                <a:gd name="T12" fmla="*/ 414 w 576"/>
                <a:gd name="T13" fmla="*/ 2557 h 3180"/>
                <a:gd name="T14" fmla="*/ 252 w 576"/>
                <a:gd name="T15" fmla="*/ 1765 h 3180"/>
                <a:gd name="T16" fmla="*/ 126 w 576"/>
                <a:gd name="T17" fmla="*/ 961 h 3180"/>
                <a:gd name="T18" fmla="*/ 12 w 576"/>
                <a:gd name="T19" fmla="*/ 151 h 3180"/>
                <a:gd name="T20" fmla="*/ 42 w 576"/>
                <a:gd name="T21" fmla="*/ 61 h 3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14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035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>
                <a:gd name="T0" fmla="*/ 69 w 573"/>
                <a:gd name="T1" fmla="*/ 63 h 1935"/>
                <a:gd name="T2" fmla="*/ 207 w 573"/>
                <a:gd name="T3" fmla="*/ 549 h 1935"/>
                <a:gd name="T4" fmla="*/ 381 w 573"/>
                <a:gd name="T5" fmla="*/ 1101 h 1935"/>
                <a:gd name="T6" fmla="*/ 573 w 573"/>
                <a:gd name="T7" fmla="*/ 1575 h 1935"/>
                <a:gd name="T8" fmla="*/ 573 w 573"/>
                <a:gd name="T9" fmla="*/ 1935 h 1935"/>
                <a:gd name="T10" fmla="*/ 321 w 573"/>
                <a:gd name="T11" fmla="*/ 1449 h 1935"/>
                <a:gd name="T12" fmla="*/ 147 w 573"/>
                <a:gd name="T13" fmla="*/ 699 h 1935"/>
                <a:gd name="T14" fmla="*/ 15 w 573"/>
                <a:gd name="T15" fmla="*/ 171 h 1935"/>
                <a:gd name="T16" fmla="*/ 69 w 573"/>
                <a:gd name="T17" fmla="*/ 63 h 1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036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037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038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s-MX"/>
            </a:p>
          </p:txBody>
        </p:sp>
        <p:sp>
          <p:nvSpPr>
            <p:cNvPr id="42039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>
                <a:gd name="T0" fmla="*/ 1 w 692"/>
                <a:gd name="T1" fmla="*/ 357 h 378"/>
                <a:gd name="T2" fmla="*/ 109 w 692"/>
                <a:gd name="T3" fmla="*/ 341 h 378"/>
                <a:gd name="T4" fmla="*/ 241 w 692"/>
                <a:gd name="T5" fmla="*/ 305 h 378"/>
                <a:gd name="T6" fmla="*/ 353 w 692"/>
                <a:gd name="T7" fmla="*/ 209 h 378"/>
                <a:gd name="T8" fmla="*/ 429 w 692"/>
                <a:gd name="T9" fmla="*/ 89 h 378"/>
                <a:gd name="T10" fmla="*/ 493 w 692"/>
                <a:gd name="T11" fmla="*/ 17 h 378"/>
                <a:gd name="T12" fmla="*/ 577 w 692"/>
                <a:gd name="T13" fmla="*/ 1 h 378"/>
                <a:gd name="T14" fmla="*/ 629 w 692"/>
                <a:gd name="T15" fmla="*/ 21 h 378"/>
                <a:gd name="T16" fmla="*/ 673 w 692"/>
                <a:gd name="T17" fmla="*/ 65 h 378"/>
                <a:gd name="T18" fmla="*/ 673 w 692"/>
                <a:gd name="T19" fmla="*/ 137 h 378"/>
                <a:gd name="T20" fmla="*/ 561 w 692"/>
                <a:gd name="T21" fmla="*/ 225 h 378"/>
                <a:gd name="T22" fmla="*/ 425 w 692"/>
                <a:gd name="T23" fmla="*/ 297 h 378"/>
                <a:gd name="T24" fmla="*/ 245 w 692"/>
                <a:gd name="T25" fmla="*/ 357 h 378"/>
                <a:gd name="T26" fmla="*/ 113 w 692"/>
                <a:gd name="T27" fmla="*/ 377 h 378"/>
                <a:gd name="T28" fmla="*/ 1 w 692"/>
                <a:gd name="T29" fmla="*/ 357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040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/>
            <a:p>
              <a:pPr algn="ctr"/>
              <a:endParaRPr kumimoji="1" lang="es-MX"/>
            </a:p>
          </p:txBody>
        </p:sp>
      </p:grpSp>
      <p:sp>
        <p:nvSpPr>
          <p:cNvPr id="42041" name="Rectangle 57"/>
          <p:cNvSpPr>
            <a:spLocks noGrp="1" noChangeArrowheads="1"/>
          </p:cNvSpPr>
          <p:nvPr>
            <p:ph type="title"/>
          </p:nvPr>
        </p:nvSpPr>
        <p:spPr bwMode="auto">
          <a:xfrm>
            <a:off x="219075" y="227013"/>
            <a:ext cx="74771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42042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3525" y="1598613"/>
            <a:ext cx="7386638" cy="449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2043" name="Rectangle 5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2050"/>
            <a:ext cx="178276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s-ES"/>
          </a:p>
        </p:txBody>
      </p:sp>
      <p:sp>
        <p:nvSpPr>
          <p:cNvPr id="42044" name="Rectangle 6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57425" y="6248400"/>
            <a:ext cx="3455988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s-ES"/>
          </a:p>
        </p:txBody>
      </p:sp>
      <p:sp>
        <p:nvSpPr>
          <p:cNvPr id="42045" name="Rectangle 6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867400" y="6248400"/>
            <a:ext cx="175577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F5AF791B-529B-427B-9778-CF0554A108B0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80000"/>
        <a:buBlip>
          <a:blip r:embed="rId16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17"/>
        </a:buBlip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1341438"/>
            <a:ext cx="7885113" cy="2057400"/>
          </a:xfrm>
        </p:spPr>
        <p:txBody>
          <a:bodyPr/>
          <a:lstStyle/>
          <a:p>
            <a:r>
              <a:rPr lang="es-ES_tradnl" sz="4500"/>
              <a:t>CERÁMICAS DE LAS CULTURAS PREINCAICAS</a:t>
            </a:r>
            <a:endParaRPr lang="es-ES" sz="450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s-ES_tradnl" sz="3600" b="1"/>
              <a:t>CARAL, CHAVÍN, PARACAS Y NAZCA</a:t>
            </a:r>
            <a:endParaRPr lang="es-ES" sz="3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4"/>
          <p:cNvSpPr>
            <a:spLocks noGrp="1" noChangeArrowheads="1"/>
          </p:cNvSpPr>
          <p:nvPr>
            <p:ph type="title"/>
          </p:nvPr>
        </p:nvSpPr>
        <p:spPr>
          <a:xfrm>
            <a:off x="827584" y="764704"/>
            <a:ext cx="7355160" cy="1162050"/>
          </a:xfrm>
          <a:prstGeom prst="roundRect">
            <a:avLst>
              <a:gd name="adj" fmla="val 50000"/>
            </a:avLst>
          </a:prstGeom>
        </p:spPr>
        <p:txBody>
          <a:bodyPr/>
          <a:lstStyle/>
          <a:p>
            <a:r>
              <a:rPr lang="es-ES_tradnl" sz="4000" dirty="0"/>
              <a:t>CULTURA CARAL</a:t>
            </a:r>
            <a:endParaRPr lang="es-ES" sz="4000" dirty="0"/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2"/>
          </p:nvPr>
        </p:nvSpPr>
        <p:spPr>
          <a:xfrm>
            <a:off x="899592" y="2559979"/>
            <a:ext cx="3024336" cy="3898975"/>
          </a:xfrm>
        </p:spPr>
        <p:txBody>
          <a:bodyPr/>
          <a:lstStyle/>
          <a:p>
            <a:r>
              <a:rPr lang="es-MX" sz="2800" dirty="0" smtClean="0"/>
              <a:t>No conocieron la cerámica.</a:t>
            </a:r>
          </a:p>
          <a:p>
            <a:r>
              <a:rPr lang="es-MX" sz="2800" dirty="0" smtClean="0"/>
              <a:t>Usaban huesos de pelícanos para fabricar flautas.</a:t>
            </a:r>
            <a:endParaRPr lang="es-MX" sz="2800" dirty="0"/>
          </a:p>
        </p:txBody>
      </p:sp>
      <p:pic>
        <p:nvPicPr>
          <p:cNvPr id="7175" name="Picture 7" descr="car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348880"/>
            <a:ext cx="4759325" cy="432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188639"/>
            <a:ext cx="7787208" cy="995261"/>
          </a:xfrm>
        </p:spPr>
        <p:txBody>
          <a:bodyPr/>
          <a:lstStyle/>
          <a:p>
            <a:r>
              <a:rPr lang="es-ES_tradnl" sz="4400" dirty="0"/>
              <a:t>CULTURA CHAVÍN</a:t>
            </a:r>
            <a:endParaRPr lang="es-ES" sz="4400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2"/>
          </p:nvPr>
        </p:nvSpPr>
        <p:spPr>
          <a:xfrm>
            <a:off x="899592" y="1988840"/>
            <a:ext cx="4536504" cy="3921299"/>
          </a:xfrm>
        </p:spPr>
        <p:txBody>
          <a:bodyPr/>
          <a:lstStyle/>
          <a:p>
            <a:r>
              <a:rPr lang="es-MX" sz="3600" dirty="0" smtClean="0"/>
              <a:t>Cerámica </a:t>
            </a:r>
            <a:r>
              <a:rPr lang="es-MX" sz="4400" b="1" dirty="0" err="1" smtClean="0">
                <a:solidFill>
                  <a:srgbClr val="C00000"/>
                </a:solidFill>
              </a:rPr>
              <a:t>monócroma</a:t>
            </a:r>
            <a:r>
              <a:rPr lang="es-MX" sz="3600" dirty="0" smtClean="0"/>
              <a:t>: </a:t>
            </a:r>
          </a:p>
          <a:p>
            <a:r>
              <a:rPr lang="es-MX" sz="3600" dirty="0" smtClean="0"/>
              <a:t>de un solo color.</a:t>
            </a:r>
            <a:endParaRPr lang="es-MX" sz="3600" dirty="0"/>
          </a:p>
        </p:txBody>
      </p:sp>
      <p:pic>
        <p:nvPicPr>
          <p:cNvPr id="13316" name="Picture 4" descr="huaco_chav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1" y="1700808"/>
            <a:ext cx="3304413" cy="4969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/>
              <a:t>CULTURA CHAVÍN</a:t>
            </a:r>
            <a:endParaRPr lang="es-ES" b="1" dirty="0"/>
          </a:p>
        </p:txBody>
      </p:sp>
      <p:pic>
        <p:nvPicPr>
          <p:cNvPr id="14340" name="Picture 4" descr="Cultura+Chavin+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668" r="16063"/>
          <a:stretch/>
        </p:blipFill>
        <p:spPr bwMode="auto">
          <a:xfrm>
            <a:off x="5220072" y="1770825"/>
            <a:ext cx="3391593" cy="4968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2 Marcador de texto"/>
          <p:cNvSpPr txBox="1">
            <a:spLocks/>
          </p:cNvSpPr>
          <p:nvPr/>
        </p:nvSpPr>
        <p:spPr>
          <a:xfrm>
            <a:off x="899592" y="1988840"/>
            <a:ext cx="3672408" cy="3921299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s-MX" sz="3600" kern="0" dirty="0" smtClean="0"/>
              <a:t>Cerámica con </a:t>
            </a:r>
          </a:p>
          <a:p>
            <a:pPr marL="0" indent="0">
              <a:buNone/>
            </a:pPr>
            <a:r>
              <a:rPr lang="es-MX" sz="4400" b="1" kern="0" dirty="0" smtClean="0">
                <a:solidFill>
                  <a:srgbClr val="C00000"/>
                </a:solidFill>
              </a:rPr>
              <a:t>asa estribo</a:t>
            </a:r>
          </a:p>
          <a:p>
            <a:pPr marL="0" indent="0">
              <a:buNone/>
            </a:pPr>
            <a:endParaRPr lang="es-MX" sz="3600" kern="0" dirty="0"/>
          </a:p>
        </p:txBody>
      </p:sp>
      <p:cxnSp>
        <p:nvCxnSpPr>
          <p:cNvPr id="3" name="2 Conector recto de flecha"/>
          <p:cNvCxnSpPr/>
          <p:nvPr/>
        </p:nvCxnSpPr>
        <p:spPr>
          <a:xfrm>
            <a:off x="4211960" y="3233972"/>
            <a:ext cx="1656184" cy="21602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/>
              <a:t>CULTURA CHAVÍN</a:t>
            </a:r>
            <a:endParaRPr lang="es-ES" b="1" dirty="0"/>
          </a:p>
        </p:txBody>
      </p:sp>
      <p:pic>
        <p:nvPicPr>
          <p:cNvPr id="15364" name="Picture 4" descr="CERA+CHAVIN+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4" t="3659" r="11597"/>
          <a:stretch/>
        </p:blipFill>
        <p:spPr bwMode="auto">
          <a:xfrm>
            <a:off x="5508104" y="1700808"/>
            <a:ext cx="3424844" cy="482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2 Marcador de texto"/>
          <p:cNvSpPr txBox="1">
            <a:spLocks/>
          </p:cNvSpPr>
          <p:nvPr/>
        </p:nvSpPr>
        <p:spPr>
          <a:xfrm>
            <a:off x="899592" y="1988840"/>
            <a:ext cx="4536504" cy="3921299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s-MX" sz="3600" kern="0" dirty="0" smtClean="0"/>
              <a:t>Cerámica con </a:t>
            </a:r>
          </a:p>
          <a:p>
            <a:pPr marL="0" indent="0">
              <a:buNone/>
            </a:pPr>
            <a:r>
              <a:rPr lang="es-MX" sz="4400" b="1" kern="0" dirty="0" smtClean="0">
                <a:solidFill>
                  <a:srgbClr val="C00000"/>
                </a:solidFill>
              </a:rPr>
              <a:t>un pico corto</a:t>
            </a:r>
            <a:r>
              <a:rPr lang="es-MX" sz="4400" b="1" kern="0" dirty="0" smtClean="0"/>
              <a:t> </a:t>
            </a:r>
          </a:p>
          <a:p>
            <a:pPr marL="0" indent="0">
              <a:buNone/>
            </a:pPr>
            <a:r>
              <a:rPr lang="es-MX" sz="3600" kern="0" dirty="0" smtClean="0"/>
              <a:t>de</a:t>
            </a:r>
          </a:p>
          <a:p>
            <a:pPr marL="0" indent="0">
              <a:buNone/>
            </a:pPr>
            <a:r>
              <a:rPr lang="es-MX" sz="4400" b="1" kern="0" dirty="0" smtClean="0">
                <a:solidFill>
                  <a:srgbClr val="C00000"/>
                </a:solidFill>
              </a:rPr>
              <a:t>boca ancha</a:t>
            </a:r>
            <a:endParaRPr lang="es-MX" sz="4400" kern="0" dirty="0"/>
          </a:p>
        </p:txBody>
      </p:sp>
      <p:cxnSp>
        <p:nvCxnSpPr>
          <p:cNvPr id="7" name="6 Conector recto de flecha"/>
          <p:cNvCxnSpPr/>
          <p:nvPr/>
        </p:nvCxnSpPr>
        <p:spPr>
          <a:xfrm flipV="1">
            <a:off x="4716016" y="2492896"/>
            <a:ext cx="1800200" cy="504056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 flipV="1">
            <a:off x="4211960" y="1988840"/>
            <a:ext cx="2448272" cy="252028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CULTURA PARACAS</a:t>
            </a:r>
            <a:endParaRPr lang="es-ES"/>
          </a:p>
        </p:txBody>
      </p:sp>
      <p:pic>
        <p:nvPicPr>
          <p:cNvPr id="16388" name="Picture 4" descr="PARACAS+CERAMICA+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916832"/>
            <a:ext cx="4464595" cy="45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2 Marcador de texto"/>
          <p:cNvSpPr txBox="1">
            <a:spLocks/>
          </p:cNvSpPr>
          <p:nvPr/>
        </p:nvSpPr>
        <p:spPr>
          <a:xfrm>
            <a:off x="323528" y="1988840"/>
            <a:ext cx="3672408" cy="3921299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s-MX" sz="3600" kern="0" dirty="0" smtClean="0">
                <a:latin typeface="Arial" pitchFamily="34" charset="0"/>
                <a:cs typeface="Arial" pitchFamily="34" charset="0"/>
              </a:rPr>
              <a:t>Cerámica con </a:t>
            </a:r>
          </a:p>
          <a:p>
            <a:pPr marL="0" indent="0">
              <a:buNone/>
            </a:pPr>
            <a:r>
              <a:rPr lang="es-MX" sz="44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asa puente</a:t>
            </a:r>
          </a:p>
          <a:p>
            <a:pPr marL="0" indent="0">
              <a:buNone/>
            </a:pPr>
            <a:endParaRPr lang="es-MX" sz="3600" kern="0" dirty="0"/>
          </a:p>
        </p:txBody>
      </p:sp>
      <p:cxnSp>
        <p:nvCxnSpPr>
          <p:cNvPr id="7" name="6 Conector recto de flecha"/>
          <p:cNvCxnSpPr/>
          <p:nvPr/>
        </p:nvCxnSpPr>
        <p:spPr>
          <a:xfrm flipV="1">
            <a:off x="3599892" y="2708920"/>
            <a:ext cx="2844316" cy="432048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CULTURA PARACAS</a:t>
            </a:r>
            <a:endParaRPr lang="es-ES"/>
          </a:p>
        </p:txBody>
      </p:sp>
      <p:pic>
        <p:nvPicPr>
          <p:cNvPr id="17412" name="Picture 4" descr="para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916832"/>
            <a:ext cx="5116823" cy="437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2 Marcador de texto"/>
          <p:cNvSpPr txBox="1">
            <a:spLocks/>
          </p:cNvSpPr>
          <p:nvPr/>
        </p:nvSpPr>
        <p:spPr>
          <a:xfrm>
            <a:off x="179512" y="1988839"/>
            <a:ext cx="4176464" cy="3921299"/>
          </a:xfrm>
          <a:prstGeom prst="rect">
            <a:avLst/>
          </a:prstGeom>
        </p:spPr>
        <p:txBody>
          <a:bodyPr/>
          <a:lstStyle>
            <a:lvl1pPr marL="469900" indent="-469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buChar char="o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377950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o"/>
              <a:defRPr sz="2400">
                <a:solidFill>
                  <a:schemeClr val="tx1"/>
                </a:solidFill>
                <a:latin typeface="+mn-lt"/>
              </a:defRPr>
            </a:lvl3pPr>
            <a:lvl4pPr marL="1827213" indent="-4381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2971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5pPr>
            <a:lvl6pPr marL="27543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6pPr>
            <a:lvl7pPr marL="32115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7pPr>
            <a:lvl8pPr marL="36687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8pPr>
            <a:lvl9pPr marL="41259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s-MX" sz="3600" kern="0" dirty="0" smtClean="0">
                <a:latin typeface="Arial" pitchFamily="34" charset="0"/>
                <a:cs typeface="Arial" pitchFamily="34" charset="0"/>
              </a:rPr>
              <a:t>Cerámica </a:t>
            </a:r>
            <a:r>
              <a:rPr lang="es-MX" sz="44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polícroma</a:t>
            </a:r>
            <a:r>
              <a:rPr lang="es-MX" sz="3600" kern="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marL="0" indent="0">
              <a:buNone/>
            </a:pPr>
            <a:r>
              <a:rPr lang="es-MX" sz="3600" kern="0" dirty="0" smtClean="0">
                <a:latin typeface="Arial" pitchFamily="34" charset="0"/>
                <a:cs typeface="Arial" pitchFamily="34" charset="0"/>
              </a:rPr>
              <a:t>de varios colores</a:t>
            </a:r>
            <a:r>
              <a:rPr lang="es-MX" sz="3600" kern="0" dirty="0" smtClean="0"/>
              <a:t>.</a:t>
            </a:r>
            <a:endParaRPr lang="es-MX" sz="3600" kern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CULTURA PARACAS</a:t>
            </a:r>
            <a:endParaRPr lang="es-ES"/>
          </a:p>
        </p:txBody>
      </p:sp>
      <p:pic>
        <p:nvPicPr>
          <p:cNvPr id="18436" name="Picture 4" descr="Botella%20Paraca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5" t="17435" r="3900" b="6164"/>
          <a:stretch/>
        </p:blipFill>
        <p:spPr bwMode="auto">
          <a:xfrm>
            <a:off x="4499991" y="1847610"/>
            <a:ext cx="4413871" cy="4868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2 Marcador de texto"/>
          <p:cNvSpPr txBox="1">
            <a:spLocks/>
          </p:cNvSpPr>
          <p:nvPr/>
        </p:nvSpPr>
        <p:spPr>
          <a:xfrm>
            <a:off x="251520" y="2217544"/>
            <a:ext cx="3960440" cy="3921299"/>
          </a:xfrm>
          <a:prstGeom prst="rect">
            <a:avLst/>
          </a:prstGeom>
        </p:spPr>
        <p:txBody>
          <a:bodyPr/>
          <a:lstStyle>
            <a:lvl1pPr marL="469900" indent="-469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buChar char="o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377950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o"/>
              <a:defRPr sz="2400">
                <a:solidFill>
                  <a:schemeClr val="tx1"/>
                </a:solidFill>
                <a:latin typeface="+mn-lt"/>
              </a:defRPr>
            </a:lvl3pPr>
            <a:lvl4pPr marL="1827213" indent="-4381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2971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5pPr>
            <a:lvl6pPr marL="27543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6pPr>
            <a:lvl7pPr marL="32115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7pPr>
            <a:lvl8pPr marL="36687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8pPr>
            <a:lvl9pPr marL="41259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s-MX" sz="3600" kern="0" dirty="0" smtClean="0">
                <a:latin typeface="Arial" pitchFamily="34" charset="0"/>
                <a:cs typeface="Arial" pitchFamily="34" charset="0"/>
              </a:rPr>
              <a:t>Cerámica con</a:t>
            </a:r>
          </a:p>
          <a:p>
            <a:pPr marL="0" indent="0">
              <a:buNone/>
            </a:pPr>
            <a:r>
              <a:rPr lang="es-MX" sz="44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dos picos cortos</a:t>
            </a:r>
            <a:endParaRPr lang="es-MX" sz="3600" kern="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6 Conector recto de flecha"/>
          <p:cNvCxnSpPr/>
          <p:nvPr/>
        </p:nvCxnSpPr>
        <p:spPr>
          <a:xfrm flipV="1">
            <a:off x="2987824" y="2816932"/>
            <a:ext cx="2520280" cy="82809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 flipV="1">
            <a:off x="2987824" y="2636912"/>
            <a:ext cx="4608512" cy="1224136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CULTURA NAZCA</a:t>
            </a:r>
            <a:endParaRPr lang="es-ES"/>
          </a:p>
        </p:txBody>
      </p:sp>
      <p:pic>
        <p:nvPicPr>
          <p:cNvPr id="39939" name="Picture 3" descr="Nazca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030" t="8069" r="25387" b="3017"/>
          <a:stretch/>
        </p:blipFill>
        <p:spPr bwMode="auto">
          <a:xfrm>
            <a:off x="4711194" y="1700808"/>
            <a:ext cx="4238699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2 Marcador de texto"/>
          <p:cNvSpPr txBox="1">
            <a:spLocks/>
          </p:cNvSpPr>
          <p:nvPr/>
        </p:nvSpPr>
        <p:spPr>
          <a:xfrm>
            <a:off x="467544" y="1988840"/>
            <a:ext cx="3960440" cy="3921299"/>
          </a:xfrm>
          <a:prstGeom prst="rect">
            <a:avLst/>
          </a:prstGeom>
        </p:spPr>
        <p:txBody>
          <a:bodyPr/>
          <a:lstStyle>
            <a:lvl1pPr marL="469900" indent="-469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buChar char="o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377950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o"/>
              <a:defRPr sz="2400">
                <a:solidFill>
                  <a:schemeClr val="tx1"/>
                </a:solidFill>
                <a:latin typeface="+mn-lt"/>
              </a:defRPr>
            </a:lvl3pPr>
            <a:lvl4pPr marL="1827213" indent="-4381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2971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5pPr>
            <a:lvl6pPr marL="27543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6pPr>
            <a:lvl7pPr marL="32115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7pPr>
            <a:lvl8pPr marL="36687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8pPr>
            <a:lvl9pPr marL="41259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s-MX" sz="3600" kern="0" dirty="0" smtClean="0">
                <a:latin typeface="Arial" pitchFamily="34" charset="0"/>
                <a:cs typeface="Arial" pitchFamily="34" charset="0"/>
              </a:rPr>
              <a:t>Cerámica con</a:t>
            </a:r>
          </a:p>
          <a:p>
            <a:pPr marL="0" indent="0">
              <a:buNone/>
            </a:pPr>
            <a:r>
              <a:rPr lang="es-MX" sz="44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dos picos cortos</a:t>
            </a:r>
          </a:p>
          <a:p>
            <a:pPr marL="0" indent="0">
              <a:buNone/>
            </a:pPr>
            <a:r>
              <a:rPr lang="es-MX" sz="3600" kern="0" dirty="0" smtClean="0">
                <a:latin typeface="Arial" pitchFamily="34" charset="0"/>
                <a:cs typeface="Arial" pitchFamily="34" charset="0"/>
              </a:rPr>
              <a:t>y</a:t>
            </a:r>
          </a:p>
          <a:p>
            <a:pPr marL="0" indent="0">
              <a:buNone/>
            </a:pPr>
            <a:r>
              <a:rPr lang="es-MX" sz="44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asa puente</a:t>
            </a:r>
            <a:endParaRPr lang="es-MX" sz="3600" kern="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CULTURA NAZCA</a:t>
            </a:r>
            <a:endParaRPr lang="es-ES"/>
          </a:p>
        </p:txBody>
      </p:sp>
      <p:pic>
        <p:nvPicPr>
          <p:cNvPr id="36869" name="Picture 5" descr="ceramica+naz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556792"/>
            <a:ext cx="4536033" cy="501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2 Marcador de texto"/>
          <p:cNvSpPr txBox="1">
            <a:spLocks/>
          </p:cNvSpPr>
          <p:nvPr/>
        </p:nvSpPr>
        <p:spPr>
          <a:xfrm>
            <a:off x="179512" y="1988839"/>
            <a:ext cx="3960440" cy="3921299"/>
          </a:xfrm>
          <a:prstGeom prst="rect">
            <a:avLst/>
          </a:prstGeom>
        </p:spPr>
        <p:txBody>
          <a:bodyPr/>
          <a:lstStyle>
            <a:lvl1pPr marL="469900" indent="-469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buChar char="o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377950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o"/>
              <a:defRPr sz="2400">
                <a:solidFill>
                  <a:schemeClr val="tx1"/>
                </a:solidFill>
                <a:latin typeface="+mn-lt"/>
              </a:defRPr>
            </a:lvl3pPr>
            <a:lvl4pPr marL="1827213" indent="-4381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2971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5pPr>
            <a:lvl6pPr marL="27543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6pPr>
            <a:lvl7pPr marL="32115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7pPr>
            <a:lvl8pPr marL="36687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8pPr>
            <a:lvl9pPr marL="41259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s-MX" sz="3600" kern="0" dirty="0" smtClean="0">
                <a:latin typeface="Arial" pitchFamily="34" charset="0"/>
                <a:cs typeface="Arial" pitchFamily="34" charset="0"/>
              </a:rPr>
              <a:t>Cerámica </a:t>
            </a:r>
            <a:r>
              <a:rPr lang="es-MX" sz="44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polícroma</a:t>
            </a:r>
            <a:r>
              <a:rPr lang="es-MX" sz="3600" kern="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marL="0" indent="0">
              <a:buNone/>
            </a:pPr>
            <a:r>
              <a:rPr lang="es-MX" sz="3600" kern="0" dirty="0" smtClean="0">
                <a:latin typeface="Arial" pitchFamily="34" charset="0"/>
                <a:cs typeface="Arial" pitchFamily="34" charset="0"/>
              </a:rPr>
              <a:t>de varios colores</a:t>
            </a:r>
            <a:r>
              <a:rPr lang="es-MX" sz="3600" kern="0" dirty="0" smtClean="0"/>
              <a:t>.</a:t>
            </a:r>
            <a:endParaRPr lang="es-MX" sz="3600" kern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476672"/>
            <a:ext cx="5184576" cy="864096"/>
          </a:xfrm>
        </p:spPr>
        <p:txBody>
          <a:bodyPr/>
          <a:lstStyle/>
          <a:p>
            <a:r>
              <a:rPr lang="es-ES_tradnl" dirty="0"/>
              <a:t>CULTURA NAZCA</a:t>
            </a:r>
            <a:endParaRPr lang="es-ES" dirty="0"/>
          </a:p>
        </p:txBody>
      </p:sp>
      <p:pic>
        <p:nvPicPr>
          <p:cNvPr id="40966" name="Picture 6" descr="http://t0.gstatic.com/images?q=tbn:ANd9GcSd9EZ9NLVdG6yzeWwZzGWRevPfyCqeXgHJI2LEog2D8zRXl9e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433064"/>
            <a:ext cx="6472765" cy="430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2 Marcador de texto"/>
          <p:cNvSpPr txBox="1">
            <a:spLocks/>
          </p:cNvSpPr>
          <p:nvPr/>
        </p:nvSpPr>
        <p:spPr>
          <a:xfrm>
            <a:off x="16839" y="1700808"/>
            <a:ext cx="8496944" cy="1656185"/>
          </a:xfrm>
          <a:prstGeom prst="rect">
            <a:avLst/>
          </a:prstGeom>
        </p:spPr>
        <p:txBody>
          <a:bodyPr/>
          <a:lstStyle>
            <a:lvl1pPr marL="469900" indent="-469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buChar char="o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377950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o"/>
              <a:defRPr sz="2400">
                <a:solidFill>
                  <a:schemeClr val="tx1"/>
                </a:solidFill>
                <a:latin typeface="+mn-lt"/>
              </a:defRPr>
            </a:lvl3pPr>
            <a:lvl4pPr marL="1827213" indent="-4381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2971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5pPr>
            <a:lvl6pPr marL="27543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6pPr>
            <a:lvl7pPr marL="32115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7pPr>
            <a:lvl8pPr marL="36687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8pPr>
            <a:lvl9pPr marL="41259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s-MX" kern="0" dirty="0" smtClean="0">
                <a:latin typeface="Arial" pitchFamily="34" charset="0"/>
                <a:cs typeface="Arial" pitchFamily="34" charset="0"/>
              </a:rPr>
              <a:t>Cerámica </a:t>
            </a:r>
            <a:r>
              <a:rPr lang="es-MX" sz="36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zoomorfa</a:t>
            </a:r>
            <a:r>
              <a:rPr lang="es-MX" kern="0" dirty="0" smtClean="0">
                <a:latin typeface="Arial" pitchFamily="34" charset="0"/>
                <a:cs typeface="Arial" pitchFamily="34" charset="0"/>
              </a:rPr>
              <a:t>: forma de animales</a:t>
            </a:r>
            <a:endParaRPr lang="es-MX" kern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ápsulas">
  <a:themeElements>
    <a:clrScheme name="Cápsulas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Cápsula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ápsula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ápsula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ápsula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ápsula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ápsula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ápsula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ápsula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ápsula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apas">
  <a:themeElements>
    <a:clrScheme name="Capa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Capa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apa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a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a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a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a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a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a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a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a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a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uadrante">
  <a:themeElements>
    <a:clrScheme name="Cuadrante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Cuadran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adrante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adrante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adrante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Eje">
  <a:themeElements>
    <a:clrScheme name="Eje 8">
      <a:dk1>
        <a:srgbClr val="292929"/>
      </a:dk1>
      <a:lt1>
        <a:srgbClr val="FFFFFF"/>
      </a:lt1>
      <a:dk2>
        <a:srgbClr val="000000"/>
      </a:dk2>
      <a:lt2>
        <a:srgbClr val="808080"/>
      </a:lt2>
      <a:accent1>
        <a:srgbClr val="CC9900"/>
      </a:accent1>
      <a:accent2>
        <a:srgbClr val="CCCC99"/>
      </a:accent2>
      <a:accent3>
        <a:srgbClr val="FFFFFF"/>
      </a:accent3>
      <a:accent4>
        <a:srgbClr val="212121"/>
      </a:accent4>
      <a:accent5>
        <a:srgbClr val="E2CAAA"/>
      </a:accent5>
      <a:accent6>
        <a:srgbClr val="B9B98A"/>
      </a:accent6>
      <a:hlink>
        <a:srgbClr val="999933"/>
      </a:hlink>
      <a:folHlink>
        <a:srgbClr val="B2B2B2"/>
      </a:folHlink>
    </a:clrScheme>
    <a:fontScheme name="Ej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je 1">
        <a:dk1>
          <a:srgbClr val="080808"/>
        </a:dk1>
        <a:lt1>
          <a:srgbClr val="F8F8F8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ADAAAA"/>
        </a:accent3>
        <a:accent4>
          <a:srgbClr val="D4D4D4"/>
        </a:accent4>
        <a:accent5>
          <a:srgbClr val="FFCAAA"/>
        </a:accent5>
        <a:accent6>
          <a:srgbClr val="B92D00"/>
        </a:accent6>
        <a:hlink>
          <a:srgbClr val="CC66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je 2">
        <a:dk1>
          <a:srgbClr val="333333"/>
        </a:dk1>
        <a:lt1>
          <a:srgbClr val="F8F8F8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666666"/>
        </a:accent2>
        <a:accent3>
          <a:srgbClr val="C0AAAA"/>
        </a:accent3>
        <a:accent4>
          <a:srgbClr val="D4D4D4"/>
        </a:accent4>
        <a:accent5>
          <a:srgbClr val="E2CAAA"/>
        </a:accent5>
        <a:accent6>
          <a:srgbClr val="5C5C5C"/>
        </a:accent6>
        <a:hlink>
          <a:srgbClr val="CC6600"/>
        </a:hlink>
        <a:folHlink>
          <a:srgbClr val="95A58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je 3">
        <a:dk1>
          <a:srgbClr val="5F5F5F"/>
        </a:dk1>
        <a:lt1>
          <a:srgbClr val="A4BEE0"/>
        </a:lt1>
        <a:dk2>
          <a:srgbClr val="013253"/>
        </a:dk2>
        <a:lt2>
          <a:srgbClr val="FFFFFF"/>
        </a:lt2>
        <a:accent1>
          <a:srgbClr val="588480"/>
        </a:accent1>
        <a:accent2>
          <a:srgbClr val="6600FF"/>
        </a:accent2>
        <a:accent3>
          <a:srgbClr val="AAADB3"/>
        </a:accent3>
        <a:accent4>
          <a:srgbClr val="8BA2BF"/>
        </a:accent4>
        <a:accent5>
          <a:srgbClr val="B4C2C0"/>
        </a:accent5>
        <a:accent6>
          <a:srgbClr val="5C00E7"/>
        </a:accent6>
        <a:hlink>
          <a:srgbClr val="CCCC00"/>
        </a:hlink>
        <a:folHlink>
          <a:srgbClr val="5F5F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je 4">
        <a:dk1>
          <a:srgbClr val="003300"/>
        </a:dk1>
        <a:lt1>
          <a:srgbClr val="F8F8F8"/>
        </a:lt1>
        <a:dk2>
          <a:srgbClr val="3D4A1C"/>
        </a:dk2>
        <a:lt2>
          <a:srgbClr val="FFFFFF"/>
        </a:lt2>
        <a:accent1>
          <a:srgbClr val="99CC00"/>
        </a:accent1>
        <a:accent2>
          <a:srgbClr val="669900"/>
        </a:accent2>
        <a:accent3>
          <a:srgbClr val="AFB1AB"/>
        </a:accent3>
        <a:accent4>
          <a:srgbClr val="D4D4D4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je 5">
        <a:dk1>
          <a:srgbClr val="333333"/>
        </a:dk1>
        <a:lt1>
          <a:srgbClr val="F8F8F8"/>
        </a:lt1>
        <a:dk2>
          <a:srgbClr val="005D8C"/>
        </a:dk2>
        <a:lt2>
          <a:srgbClr val="FFFFFF"/>
        </a:lt2>
        <a:accent1>
          <a:srgbClr val="00CC99"/>
        </a:accent1>
        <a:accent2>
          <a:srgbClr val="0099CC"/>
        </a:accent2>
        <a:accent3>
          <a:srgbClr val="AAB6C5"/>
        </a:accent3>
        <a:accent4>
          <a:srgbClr val="D4D4D4"/>
        </a:accent4>
        <a:accent5>
          <a:srgbClr val="AAE2CA"/>
        </a:accent5>
        <a:accent6>
          <a:srgbClr val="008AB9"/>
        </a:accent6>
        <a:hlink>
          <a:srgbClr val="FFCC00"/>
        </a:hlink>
        <a:folHlink>
          <a:srgbClr val="D8D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je 6">
        <a:dk1>
          <a:srgbClr val="000000"/>
        </a:dk1>
        <a:lt1>
          <a:srgbClr val="ECAE00"/>
        </a:lt1>
        <a:dk2>
          <a:srgbClr val="FFFFFF"/>
        </a:dk2>
        <a:lt2>
          <a:srgbClr val="333333"/>
        </a:lt2>
        <a:accent1>
          <a:srgbClr val="CC6600"/>
        </a:accent1>
        <a:accent2>
          <a:srgbClr val="BA6D10"/>
        </a:accent2>
        <a:accent3>
          <a:srgbClr val="F4D3AA"/>
        </a:accent3>
        <a:accent4>
          <a:srgbClr val="000000"/>
        </a:accent4>
        <a:accent5>
          <a:srgbClr val="E2B8AA"/>
        </a:accent5>
        <a:accent6>
          <a:srgbClr val="A8620D"/>
        </a:accent6>
        <a:hlink>
          <a:srgbClr val="666633"/>
        </a:hlink>
        <a:folHlink>
          <a:srgbClr val="8D996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je 7">
        <a:dk1>
          <a:srgbClr val="000000"/>
        </a:dk1>
        <a:lt1>
          <a:srgbClr val="FFFFFF"/>
        </a:lt1>
        <a:dk2>
          <a:srgbClr val="372221"/>
        </a:dk2>
        <a:lt2>
          <a:srgbClr val="808080"/>
        </a:lt2>
        <a:accent1>
          <a:srgbClr val="009999"/>
        </a:accent1>
        <a:accent2>
          <a:srgbClr val="9AAC98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8B9B89"/>
        </a:accent6>
        <a:hlink>
          <a:srgbClr val="6666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je 8">
        <a:dk1>
          <a:srgbClr val="292929"/>
        </a:dk1>
        <a:lt1>
          <a:srgbClr val="FFFFFF"/>
        </a:lt1>
        <a:dk2>
          <a:srgbClr val="000000"/>
        </a:dk2>
        <a:lt2>
          <a:srgbClr val="808080"/>
        </a:lt2>
        <a:accent1>
          <a:srgbClr val="CC9900"/>
        </a:accent1>
        <a:accent2>
          <a:srgbClr val="CCCC99"/>
        </a:accent2>
        <a:accent3>
          <a:srgbClr val="FFFFFF"/>
        </a:accent3>
        <a:accent4>
          <a:srgbClr val="212121"/>
        </a:accent4>
        <a:accent5>
          <a:srgbClr val="E2CAAA"/>
        </a:accent5>
        <a:accent6>
          <a:srgbClr val="B9B98A"/>
        </a:accent6>
        <a:hlink>
          <a:srgbClr val="99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Quimono">
  <a:themeElements>
    <a:clrScheme name="Quimono 1">
      <a:dk1>
        <a:srgbClr val="2F1311"/>
      </a:dk1>
      <a:lt1>
        <a:srgbClr val="C16059"/>
      </a:lt1>
      <a:dk2>
        <a:srgbClr val="F7D47D"/>
      </a:dk2>
      <a:lt2>
        <a:srgbClr val="000000"/>
      </a:lt2>
      <a:accent1>
        <a:srgbClr val="D5B781"/>
      </a:accent1>
      <a:accent2>
        <a:srgbClr val="79AF7D"/>
      </a:accent2>
      <a:accent3>
        <a:srgbClr val="DDB6B5"/>
      </a:accent3>
      <a:accent4>
        <a:srgbClr val="270E0D"/>
      </a:accent4>
      <a:accent5>
        <a:srgbClr val="E7D8C1"/>
      </a:accent5>
      <a:accent6>
        <a:srgbClr val="6D9E71"/>
      </a:accent6>
      <a:hlink>
        <a:srgbClr val="F0B854"/>
      </a:hlink>
      <a:folHlink>
        <a:srgbClr val="DC893E"/>
      </a:folHlink>
    </a:clrScheme>
    <a:fontScheme name="Quimon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Quimono 1">
        <a:dk1>
          <a:srgbClr val="2F1311"/>
        </a:dk1>
        <a:lt1>
          <a:srgbClr val="C16059"/>
        </a:lt1>
        <a:dk2>
          <a:srgbClr val="F7D47D"/>
        </a:dk2>
        <a:lt2>
          <a:srgbClr val="000000"/>
        </a:lt2>
        <a:accent1>
          <a:srgbClr val="D5B781"/>
        </a:accent1>
        <a:accent2>
          <a:srgbClr val="79AF7D"/>
        </a:accent2>
        <a:accent3>
          <a:srgbClr val="DDB6B5"/>
        </a:accent3>
        <a:accent4>
          <a:srgbClr val="270E0D"/>
        </a:accent4>
        <a:accent5>
          <a:srgbClr val="E7D8C1"/>
        </a:accent5>
        <a:accent6>
          <a:srgbClr val="6D9E71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imono 2">
        <a:dk1>
          <a:srgbClr val="000000"/>
        </a:dk1>
        <a:lt1>
          <a:srgbClr val="FFFFFF"/>
        </a:lt1>
        <a:dk2>
          <a:srgbClr val="000000"/>
        </a:dk2>
        <a:lt2>
          <a:srgbClr val="F7D47D"/>
        </a:lt2>
        <a:accent1>
          <a:srgbClr val="C19341"/>
        </a:accent1>
        <a:accent2>
          <a:srgbClr val="60A265"/>
        </a:accent2>
        <a:accent3>
          <a:srgbClr val="AAAAAA"/>
        </a:accent3>
        <a:accent4>
          <a:srgbClr val="DADADA"/>
        </a:accent4>
        <a:accent5>
          <a:srgbClr val="DDC8B0"/>
        </a:accent5>
        <a:accent6>
          <a:srgbClr val="56925B"/>
        </a:accent6>
        <a:hlink>
          <a:srgbClr val="EB9F17"/>
        </a:hlink>
        <a:folHlink>
          <a:srgbClr val="CF76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imono 3">
        <a:dk1>
          <a:srgbClr val="00002E"/>
        </a:dk1>
        <a:lt1>
          <a:srgbClr val="FFFFFF"/>
        </a:lt1>
        <a:dk2>
          <a:srgbClr val="003399"/>
        </a:dk2>
        <a:lt2>
          <a:srgbClr val="F4BC40"/>
        </a:lt2>
        <a:accent1>
          <a:srgbClr val="9280CC"/>
        </a:accent1>
        <a:accent2>
          <a:srgbClr val="BD51A1"/>
        </a:accent2>
        <a:accent3>
          <a:srgbClr val="AAADCA"/>
        </a:accent3>
        <a:accent4>
          <a:srgbClr val="DADADA"/>
        </a:accent4>
        <a:accent5>
          <a:srgbClr val="C7C0E2"/>
        </a:accent5>
        <a:accent6>
          <a:srgbClr val="AB4991"/>
        </a:accent6>
        <a:hlink>
          <a:srgbClr val="CC66FF"/>
        </a:hlink>
        <a:folHlink>
          <a:srgbClr val="824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imono 4">
        <a:dk1>
          <a:srgbClr val="2F1311"/>
        </a:dk1>
        <a:lt1>
          <a:srgbClr val="7A8E9C"/>
        </a:lt1>
        <a:dk2>
          <a:srgbClr val="FDF4DF"/>
        </a:dk2>
        <a:lt2>
          <a:srgbClr val="3E4A52"/>
        </a:lt2>
        <a:accent1>
          <a:srgbClr val="81ABA0"/>
        </a:accent1>
        <a:accent2>
          <a:srgbClr val="CD817B"/>
        </a:accent2>
        <a:accent3>
          <a:srgbClr val="BEC6CB"/>
        </a:accent3>
        <a:accent4>
          <a:srgbClr val="270E0D"/>
        </a:accent4>
        <a:accent5>
          <a:srgbClr val="C1D2CD"/>
        </a:accent5>
        <a:accent6>
          <a:srgbClr val="BA746F"/>
        </a:accent6>
        <a:hlink>
          <a:srgbClr val="BEBC76"/>
        </a:hlink>
        <a:folHlink>
          <a:srgbClr val="668E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imono 5">
        <a:dk1>
          <a:srgbClr val="2F1311"/>
        </a:dk1>
        <a:lt1>
          <a:srgbClr val="7A9C7C"/>
        </a:lt1>
        <a:dk2>
          <a:srgbClr val="FBEBC3"/>
        </a:dk2>
        <a:lt2>
          <a:srgbClr val="3C503D"/>
        </a:lt2>
        <a:accent1>
          <a:srgbClr val="D5B781"/>
        </a:accent1>
        <a:accent2>
          <a:srgbClr val="C16059"/>
        </a:accent2>
        <a:accent3>
          <a:srgbClr val="BECBBF"/>
        </a:accent3>
        <a:accent4>
          <a:srgbClr val="270E0D"/>
        </a:accent4>
        <a:accent5>
          <a:srgbClr val="E7D8C1"/>
        </a:accent5>
        <a:accent6>
          <a:srgbClr val="AF5650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imono 6">
        <a:dk1>
          <a:srgbClr val="000000"/>
        </a:dk1>
        <a:lt1>
          <a:srgbClr val="D9EFE0"/>
        </a:lt1>
        <a:dk2>
          <a:srgbClr val="30605A"/>
        </a:dk2>
        <a:lt2>
          <a:srgbClr val="15331E"/>
        </a:lt2>
        <a:accent1>
          <a:srgbClr val="A4C6BA"/>
        </a:accent1>
        <a:accent2>
          <a:srgbClr val="558F7D"/>
        </a:accent2>
        <a:accent3>
          <a:srgbClr val="E9F6ED"/>
        </a:accent3>
        <a:accent4>
          <a:srgbClr val="000000"/>
        </a:accent4>
        <a:accent5>
          <a:srgbClr val="CFDFD9"/>
        </a:accent5>
        <a:accent6>
          <a:srgbClr val="4C8171"/>
        </a:accent6>
        <a:hlink>
          <a:srgbClr val="C1C177"/>
        </a:hlink>
        <a:folHlink>
          <a:srgbClr val="A08F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imono 7">
        <a:dk1>
          <a:srgbClr val="2F1311"/>
        </a:dk1>
        <a:lt1>
          <a:srgbClr val="CFC7B5"/>
        </a:lt1>
        <a:dk2>
          <a:srgbClr val="853F35"/>
        </a:dk2>
        <a:lt2>
          <a:srgbClr val="8E7F5E"/>
        </a:lt2>
        <a:accent1>
          <a:srgbClr val="EBD2A5"/>
        </a:accent1>
        <a:accent2>
          <a:srgbClr val="A5C9A8"/>
        </a:accent2>
        <a:accent3>
          <a:srgbClr val="E4E0D7"/>
        </a:accent3>
        <a:accent4>
          <a:srgbClr val="270E0D"/>
        </a:accent4>
        <a:accent5>
          <a:srgbClr val="F3E5CF"/>
        </a:accent5>
        <a:accent6>
          <a:srgbClr val="95B698"/>
        </a:accent6>
        <a:hlink>
          <a:srgbClr val="C68510"/>
        </a:hlink>
        <a:folHlink>
          <a:srgbClr val="E5A8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imono 8">
        <a:dk1>
          <a:srgbClr val="000000"/>
        </a:dk1>
        <a:lt1>
          <a:srgbClr val="F0EED8"/>
        </a:lt1>
        <a:dk2>
          <a:srgbClr val="666729"/>
        </a:dk2>
        <a:lt2>
          <a:srgbClr val="3F3B19"/>
        </a:lt2>
        <a:accent1>
          <a:srgbClr val="E9D47D"/>
        </a:accent1>
        <a:accent2>
          <a:srgbClr val="D4DD91"/>
        </a:accent2>
        <a:accent3>
          <a:srgbClr val="F6F5E9"/>
        </a:accent3>
        <a:accent4>
          <a:srgbClr val="000000"/>
        </a:accent4>
        <a:accent5>
          <a:srgbClr val="F2E6BF"/>
        </a:accent5>
        <a:accent6>
          <a:srgbClr val="C0C883"/>
        </a:accent6>
        <a:hlink>
          <a:srgbClr val="9D943F"/>
        </a:hlink>
        <a:folHlink>
          <a:srgbClr val="C9C1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</TotalTime>
  <Words>102</Words>
  <Application>Microsoft Office PowerPoint</Application>
  <PresentationFormat>Presentación en pantalla (4:3)</PresentationFormat>
  <Paragraphs>35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5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Arial</vt:lpstr>
      <vt:lpstr>Wingdings</vt:lpstr>
      <vt:lpstr>Times New Roman</vt:lpstr>
      <vt:lpstr>Cápsulas</vt:lpstr>
      <vt:lpstr>Capas</vt:lpstr>
      <vt:lpstr>Cuadrante</vt:lpstr>
      <vt:lpstr>Eje</vt:lpstr>
      <vt:lpstr>Quimono</vt:lpstr>
      <vt:lpstr>CERÁMICAS DE LAS CULTURAS PREINCAICAS</vt:lpstr>
      <vt:lpstr>CULTURA CARAL</vt:lpstr>
      <vt:lpstr>CULTURA CHAVÍN</vt:lpstr>
      <vt:lpstr>CULTURA CHAVÍN</vt:lpstr>
      <vt:lpstr>CULTURA CHAVÍN</vt:lpstr>
      <vt:lpstr>CULTURA PARACAS</vt:lpstr>
      <vt:lpstr>CULTURA PARACAS</vt:lpstr>
      <vt:lpstr>CULTURA PARACAS</vt:lpstr>
      <vt:lpstr>CULTURA NAZCA</vt:lpstr>
      <vt:lpstr>CULTURA NAZCA</vt:lpstr>
      <vt:lpstr>CULTURA NAZCA</vt:lpstr>
    </vt:vector>
  </TitlesOfParts>
  <Company>HUMANISMO Y TECNOLOGIA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CERÁMICAS DE LAS CULTURAS PREINCAICAS</dc:title>
  <dc:creator>PC1</dc:creator>
  <cp:lastModifiedBy>humtec</cp:lastModifiedBy>
  <cp:revision>5</cp:revision>
  <dcterms:created xsi:type="dcterms:W3CDTF">2009-08-06T17:55:39Z</dcterms:created>
  <dcterms:modified xsi:type="dcterms:W3CDTF">2013-07-12T23:53:11Z</dcterms:modified>
</cp:coreProperties>
</file>