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</p:sldMasterIdLst>
  <p:notesMasterIdLst>
    <p:notesMasterId r:id="rId20"/>
  </p:notesMasterIdLst>
  <p:sldIdLst>
    <p:sldId id="305" r:id="rId3"/>
    <p:sldId id="306" r:id="rId4"/>
    <p:sldId id="307" r:id="rId5"/>
    <p:sldId id="308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2" r:id="rId15"/>
    <p:sldId id="324" r:id="rId16"/>
    <p:sldId id="321" r:id="rId17"/>
    <p:sldId id="323" r:id="rId18"/>
    <p:sldId id="304" r:id="rId19"/>
  </p:sldIdLst>
  <p:sldSz cx="9144000" cy="6858000" type="screen4x3"/>
  <p:notesSz cx="6858000" cy="9101138"/>
  <p:defaultTextStyle>
    <a:defPPr>
      <a:defRPr lang="fr-FR"/>
    </a:defPPr>
    <a:lvl1pPr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0000"/>
    <a:srgbClr val="333399"/>
    <a:srgbClr val="FFD85D"/>
    <a:srgbClr val="FFF1C5"/>
    <a:srgbClr val="E5F3D5"/>
    <a:srgbClr val="C9E7A7"/>
    <a:srgbClr val="FF3300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18" autoAdjust="0"/>
  </p:normalViewPr>
  <p:slideViewPr>
    <p:cSldViewPr>
      <p:cViewPr>
        <p:scale>
          <a:sx n="70" d="100"/>
          <a:sy n="70" d="100"/>
        </p:scale>
        <p:origin x="-691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09E13C-F6B1-4A0E-BC5D-989774282CA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E6516BB8-0D3E-4A5A-81AB-450E80D5FD9E}">
      <dgm:prSet phldrT="[Texto]"/>
      <dgm:spPr>
        <a:solidFill>
          <a:srgbClr val="92D050"/>
        </a:solidFill>
        <a:ln>
          <a:solidFill>
            <a:srgbClr val="00B050"/>
          </a:solidFill>
        </a:ln>
      </dgm:spPr>
      <dgm:t>
        <a:bodyPr/>
        <a:lstStyle/>
        <a:p>
          <a:r>
            <a:rPr lang="es-MX" dirty="0" smtClean="0"/>
            <a:t>Participantes</a:t>
          </a:r>
          <a:endParaRPr lang="es-PE" dirty="0"/>
        </a:p>
      </dgm:t>
    </dgm:pt>
    <dgm:pt modelId="{F7A54E8A-5A10-41E5-A779-EC9F36DCB1BD}" type="parTrans" cxnId="{BB6F1F06-1DE0-49FB-BAF4-34FE16DF7210}">
      <dgm:prSet/>
      <dgm:spPr/>
      <dgm:t>
        <a:bodyPr/>
        <a:lstStyle/>
        <a:p>
          <a:endParaRPr lang="es-PE"/>
        </a:p>
      </dgm:t>
    </dgm:pt>
    <dgm:pt modelId="{75748B65-1C10-4C68-A22A-7F52CDD67744}" type="sibTrans" cxnId="{BB6F1F06-1DE0-49FB-BAF4-34FE16DF7210}">
      <dgm:prSet/>
      <dgm:spPr/>
      <dgm:t>
        <a:bodyPr/>
        <a:lstStyle/>
        <a:p>
          <a:endParaRPr lang="es-PE"/>
        </a:p>
      </dgm:t>
    </dgm:pt>
    <dgm:pt modelId="{E848D3CA-47BB-42AE-A974-E44026EB4588}">
      <dgm:prSet phldrT="[Texto]"/>
      <dgm:spPr/>
      <dgm:t>
        <a:bodyPr/>
        <a:lstStyle/>
        <a:p>
          <a:r>
            <a:rPr lang="es-MX" dirty="0" smtClean="0"/>
            <a:t>4to, 5to, 6to</a:t>
          </a:r>
          <a:endParaRPr lang="es-PE" dirty="0"/>
        </a:p>
      </dgm:t>
    </dgm:pt>
    <dgm:pt modelId="{7E8237AF-0019-4770-9C73-259EA9593D4D}" type="parTrans" cxnId="{14B9F119-A712-4F85-B750-43ED30085B7B}">
      <dgm:prSet/>
      <dgm:spPr/>
      <dgm:t>
        <a:bodyPr/>
        <a:lstStyle/>
        <a:p>
          <a:endParaRPr lang="es-PE"/>
        </a:p>
      </dgm:t>
    </dgm:pt>
    <dgm:pt modelId="{D84BFAE2-98C2-437D-A502-E933EE5876F2}" type="sibTrans" cxnId="{14B9F119-A712-4F85-B750-43ED30085B7B}">
      <dgm:prSet/>
      <dgm:spPr/>
      <dgm:t>
        <a:bodyPr/>
        <a:lstStyle/>
        <a:p>
          <a:endParaRPr lang="es-PE"/>
        </a:p>
      </dgm:t>
    </dgm:pt>
    <dgm:pt modelId="{A8E44882-4D9E-4650-A156-1E5C08A95E6D}">
      <dgm:prSet phldrT="[Texto]"/>
      <dgm:spPr/>
      <dgm:t>
        <a:bodyPr/>
        <a:lstStyle/>
        <a:p>
          <a:r>
            <a:rPr lang="es-MX" dirty="0" smtClean="0"/>
            <a:t>1 aula por grado (otra aula control)</a:t>
          </a:r>
          <a:endParaRPr lang="es-PE" dirty="0"/>
        </a:p>
      </dgm:t>
    </dgm:pt>
    <dgm:pt modelId="{EAEAC4E0-0A75-4203-8A63-79312D495C7A}" type="parTrans" cxnId="{DC5C15A6-AE99-40B3-960D-9635A2FE7397}">
      <dgm:prSet/>
      <dgm:spPr/>
      <dgm:t>
        <a:bodyPr/>
        <a:lstStyle/>
        <a:p>
          <a:endParaRPr lang="es-PE"/>
        </a:p>
      </dgm:t>
    </dgm:pt>
    <dgm:pt modelId="{8336C725-5429-4B69-B784-849861DAAC69}" type="sibTrans" cxnId="{DC5C15A6-AE99-40B3-960D-9635A2FE7397}">
      <dgm:prSet/>
      <dgm:spPr/>
      <dgm:t>
        <a:bodyPr/>
        <a:lstStyle/>
        <a:p>
          <a:endParaRPr lang="es-PE"/>
        </a:p>
      </dgm:t>
    </dgm:pt>
    <dgm:pt modelId="{02EC6D80-0750-4893-9BA0-9A3493A7AA28}">
      <dgm:prSet phldrT="[Texto]"/>
      <dgm:spPr>
        <a:solidFill>
          <a:srgbClr val="FF5050"/>
        </a:solidFill>
        <a:ln>
          <a:solidFill>
            <a:srgbClr val="C00000"/>
          </a:solidFill>
        </a:ln>
      </dgm:spPr>
      <dgm:t>
        <a:bodyPr/>
        <a:lstStyle/>
        <a:p>
          <a:r>
            <a:rPr lang="es-MX" dirty="0" smtClean="0"/>
            <a:t>Aplicación</a:t>
          </a:r>
          <a:endParaRPr lang="es-PE" dirty="0"/>
        </a:p>
      </dgm:t>
    </dgm:pt>
    <dgm:pt modelId="{075946DB-7A34-496F-85D9-D0EC380A1BBA}" type="parTrans" cxnId="{F19A4E73-D7F3-455B-8303-721DDB961041}">
      <dgm:prSet/>
      <dgm:spPr/>
      <dgm:t>
        <a:bodyPr/>
        <a:lstStyle/>
        <a:p>
          <a:endParaRPr lang="es-PE"/>
        </a:p>
      </dgm:t>
    </dgm:pt>
    <dgm:pt modelId="{832C0909-96D7-437C-84F0-B2DD1A4B4BE1}" type="sibTrans" cxnId="{F19A4E73-D7F3-455B-8303-721DDB961041}">
      <dgm:prSet/>
      <dgm:spPr/>
      <dgm:t>
        <a:bodyPr/>
        <a:lstStyle/>
        <a:p>
          <a:endParaRPr lang="es-PE"/>
        </a:p>
      </dgm:t>
    </dgm:pt>
    <dgm:pt modelId="{32B08F98-FDD3-4C23-90AE-280683DB825F}">
      <dgm:prSet phldrT="[Texto]"/>
      <dgm:spPr/>
      <dgm:t>
        <a:bodyPr/>
        <a:lstStyle/>
        <a:p>
          <a:r>
            <a:rPr lang="es-MX" dirty="0" smtClean="0"/>
            <a:t>Docente Comunicación aplica LEO </a:t>
          </a:r>
          <a:endParaRPr lang="es-PE" dirty="0"/>
        </a:p>
      </dgm:t>
    </dgm:pt>
    <dgm:pt modelId="{282A15B1-E03E-4C89-8349-359262D14BBC}" type="parTrans" cxnId="{95D954DC-34F9-47C2-9787-372A495429B2}">
      <dgm:prSet/>
      <dgm:spPr/>
      <dgm:t>
        <a:bodyPr/>
        <a:lstStyle/>
        <a:p>
          <a:endParaRPr lang="es-PE"/>
        </a:p>
      </dgm:t>
    </dgm:pt>
    <dgm:pt modelId="{48CB165C-F87A-4265-A23A-E4AC37EC1781}" type="sibTrans" cxnId="{95D954DC-34F9-47C2-9787-372A495429B2}">
      <dgm:prSet/>
      <dgm:spPr/>
      <dgm:t>
        <a:bodyPr/>
        <a:lstStyle/>
        <a:p>
          <a:endParaRPr lang="es-PE"/>
        </a:p>
      </dgm:t>
    </dgm:pt>
    <dgm:pt modelId="{7ED675B7-2D38-4139-8C89-38FE4B6E8F79}">
      <dgm:prSet phldrT="[Texto]"/>
      <dgm:spPr/>
      <dgm:t>
        <a:bodyPr/>
        <a:lstStyle/>
        <a:p>
          <a:r>
            <a:rPr lang="es-MX" dirty="0" smtClean="0"/>
            <a:t>Laboratorio del colegio</a:t>
          </a:r>
          <a:endParaRPr lang="es-PE" dirty="0"/>
        </a:p>
      </dgm:t>
    </dgm:pt>
    <dgm:pt modelId="{F6113393-6B17-4361-82EC-13A734169AEC}" type="parTrans" cxnId="{9D84F6CF-19E1-47D3-BA0B-E93E3394D808}">
      <dgm:prSet/>
      <dgm:spPr/>
      <dgm:t>
        <a:bodyPr/>
        <a:lstStyle/>
        <a:p>
          <a:endParaRPr lang="es-PE"/>
        </a:p>
      </dgm:t>
    </dgm:pt>
    <dgm:pt modelId="{DBAF992C-C9B7-40CC-BF80-48CEF4CFA92A}" type="sibTrans" cxnId="{9D84F6CF-19E1-47D3-BA0B-E93E3394D808}">
      <dgm:prSet/>
      <dgm:spPr/>
      <dgm:t>
        <a:bodyPr/>
        <a:lstStyle/>
        <a:p>
          <a:endParaRPr lang="es-PE"/>
        </a:p>
      </dgm:t>
    </dgm:pt>
    <dgm:pt modelId="{00AAD73A-F257-45A6-ABFF-42DD4CD64F5D}">
      <dgm:prSet phldrT="[Texto]"/>
      <dgm:spPr>
        <a:solidFill>
          <a:schemeClr val="accent2">
            <a:lumMod val="60000"/>
            <a:lumOff val="4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es-MX" dirty="0" smtClean="0"/>
            <a:t>Evaluación</a:t>
          </a:r>
          <a:endParaRPr lang="es-PE" dirty="0"/>
        </a:p>
      </dgm:t>
    </dgm:pt>
    <dgm:pt modelId="{F517A683-74DD-4371-BB9B-E9E6E20DAAB4}" type="parTrans" cxnId="{850F40A8-C917-4FB5-85B4-BFD75D0A5EA6}">
      <dgm:prSet/>
      <dgm:spPr/>
      <dgm:t>
        <a:bodyPr/>
        <a:lstStyle/>
        <a:p>
          <a:endParaRPr lang="es-PE"/>
        </a:p>
      </dgm:t>
    </dgm:pt>
    <dgm:pt modelId="{12669E77-FFE0-4361-87A4-4BC293A288D1}" type="sibTrans" cxnId="{850F40A8-C917-4FB5-85B4-BFD75D0A5EA6}">
      <dgm:prSet/>
      <dgm:spPr/>
      <dgm:t>
        <a:bodyPr/>
        <a:lstStyle/>
        <a:p>
          <a:endParaRPr lang="es-PE"/>
        </a:p>
      </dgm:t>
    </dgm:pt>
    <dgm:pt modelId="{46C9A781-4077-43CE-BB2A-69388BB7F320}">
      <dgm:prSet phldrT="[Texto]"/>
      <dgm:spPr/>
      <dgm:t>
        <a:bodyPr/>
        <a:lstStyle/>
        <a:p>
          <a:r>
            <a:rPr lang="es-MX" dirty="0" smtClean="0"/>
            <a:t>Evaluación antes y después</a:t>
          </a:r>
          <a:endParaRPr lang="es-PE" dirty="0"/>
        </a:p>
      </dgm:t>
    </dgm:pt>
    <dgm:pt modelId="{B01CFD11-788A-45F8-9111-4D5F71E8EECA}" type="parTrans" cxnId="{01568079-E37D-4A6E-8ABA-435E0025C906}">
      <dgm:prSet/>
      <dgm:spPr/>
      <dgm:t>
        <a:bodyPr/>
        <a:lstStyle/>
        <a:p>
          <a:endParaRPr lang="es-PE"/>
        </a:p>
      </dgm:t>
    </dgm:pt>
    <dgm:pt modelId="{DB959895-F6B3-47AD-B204-D4A8DACF160E}" type="sibTrans" cxnId="{01568079-E37D-4A6E-8ABA-435E0025C906}">
      <dgm:prSet/>
      <dgm:spPr/>
      <dgm:t>
        <a:bodyPr/>
        <a:lstStyle/>
        <a:p>
          <a:endParaRPr lang="es-PE"/>
        </a:p>
      </dgm:t>
    </dgm:pt>
    <dgm:pt modelId="{48C103AD-1B09-4CA5-913E-44303ED2881E}">
      <dgm:prSet phldrT="[Texto]"/>
      <dgm:spPr/>
      <dgm:t>
        <a:bodyPr/>
        <a:lstStyle/>
        <a:p>
          <a:r>
            <a:rPr lang="es-MX" dirty="0" smtClean="0"/>
            <a:t>Acompañamiento docente</a:t>
          </a:r>
          <a:endParaRPr lang="es-PE" dirty="0"/>
        </a:p>
      </dgm:t>
    </dgm:pt>
    <dgm:pt modelId="{C9299EAB-F62D-4468-8C83-8B61B9FEB518}" type="parTrans" cxnId="{E58CE450-5224-4DB2-B439-85E902096F88}">
      <dgm:prSet/>
      <dgm:spPr/>
      <dgm:t>
        <a:bodyPr/>
        <a:lstStyle/>
        <a:p>
          <a:endParaRPr lang="es-PE"/>
        </a:p>
      </dgm:t>
    </dgm:pt>
    <dgm:pt modelId="{38FE1A94-2CC5-42D4-91BA-0B4CC9915DB3}" type="sibTrans" cxnId="{E58CE450-5224-4DB2-B439-85E902096F88}">
      <dgm:prSet/>
      <dgm:spPr/>
      <dgm:t>
        <a:bodyPr/>
        <a:lstStyle/>
        <a:p>
          <a:endParaRPr lang="es-PE"/>
        </a:p>
      </dgm:t>
    </dgm:pt>
    <dgm:pt modelId="{549EAF8F-C00C-49C4-B6E8-1A4A4A7C229A}" type="pres">
      <dgm:prSet presAssocID="{2609E13C-F6B1-4A0E-BC5D-989774282CA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2024376-BC3D-44A3-A1CB-22E5D51945C3}" type="pres">
      <dgm:prSet presAssocID="{E6516BB8-0D3E-4A5A-81AB-450E80D5FD9E}" presName="composite" presStyleCnt="0"/>
      <dgm:spPr/>
    </dgm:pt>
    <dgm:pt modelId="{FD5032DD-1552-4EA0-8976-B2AD265D243F}" type="pres">
      <dgm:prSet presAssocID="{E6516BB8-0D3E-4A5A-81AB-450E80D5FD9E}" presName="parentText" presStyleLbl="alignNode1" presStyleIdx="0" presStyleCnt="3" custScaleX="20604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EAC11D-7156-4015-A0F9-D85AB2BDA1D8}" type="pres">
      <dgm:prSet presAssocID="{E6516BB8-0D3E-4A5A-81AB-450E80D5FD9E}" presName="descendantText" presStyleLbl="alignAcc1" presStyleIdx="0" presStyleCnt="3" custScaleX="77422" custScaleY="114245" custLinFactNeighborX="919" custLinFactNeighborY="7309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2B0FBE08-10FF-4B99-B5CF-6EFF0A57D82E}" type="pres">
      <dgm:prSet presAssocID="{75748B65-1C10-4C68-A22A-7F52CDD67744}" presName="sp" presStyleCnt="0"/>
      <dgm:spPr/>
    </dgm:pt>
    <dgm:pt modelId="{507B1530-6AFB-45B8-8C8E-E00F1E207CBD}" type="pres">
      <dgm:prSet presAssocID="{02EC6D80-0750-4893-9BA0-9A3493A7AA28}" presName="composite" presStyleCnt="0"/>
      <dgm:spPr/>
    </dgm:pt>
    <dgm:pt modelId="{4ACB5312-145B-4593-9152-272B3F41AE09}" type="pres">
      <dgm:prSet presAssocID="{02EC6D80-0750-4893-9BA0-9A3493A7AA28}" presName="parentText" presStyleLbl="alignNode1" presStyleIdx="1" presStyleCnt="3" custScaleX="19641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C7121C-5E85-49B2-A7A6-4CB4A258FCBF}" type="pres">
      <dgm:prSet presAssocID="{02EC6D80-0750-4893-9BA0-9A3493A7AA28}" presName="descendantText" presStyleLbl="alignAcc1" presStyleIdx="1" presStyleCnt="3" custScaleX="77584" custScaleY="97737" custLinFactNeighborX="2515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912BFF3E-A368-4F18-8CCD-190493705935}" type="pres">
      <dgm:prSet presAssocID="{832C0909-96D7-437C-84F0-B2DD1A4B4BE1}" presName="sp" presStyleCnt="0"/>
      <dgm:spPr/>
    </dgm:pt>
    <dgm:pt modelId="{7AB83281-07B3-4078-A8A4-CB104140EF7E}" type="pres">
      <dgm:prSet presAssocID="{00AAD73A-F257-45A6-ABFF-42DD4CD64F5D}" presName="composite" presStyleCnt="0"/>
      <dgm:spPr/>
    </dgm:pt>
    <dgm:pt modelId="{EBDF1A89-FF0C-47FA-97A9-DF5F45133963}" type="pres">
      <dgm:prSet presAssocID="{00AAD73A-F257-45A6-ABFF-42DD4CD64F5D}" presName="parentText" presStyleLbl="alignNode1" presStyleIdx="2" presStyleCnt="3" custScaleX="196142" custLinFactNeighborX="1396" custLinFactNeighborY="-71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961612-5D25-425E-9969-5F13E1F35A38}" type="pres">
      <dgm:prSet presAssocID="{00AAD73A-F257-45A6-ABFF-42DD4CD64F5D}" presName="descendantText" presStyleLbl="alignAcc1" presStyleIdx="2" presStyleCnt="3" custScaleX="74925" custScaleY="111987" custLinFactNeighborX="2088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1AE770FB-DFE9-45BE-8ED1-A84E69B1FDE5}" type="presOf" srcId="{46C9A781-4077-43CE-BB2A-69388BB7F320}" destId="{40961612-5D25-425E-9969-5F13E1F35A38}" srcOrd="0" destOrd="0" presId="urn:microsoft.com/office/officeart/2005/8/layout/chevron2"/>
    <dgm:cxn modelId="{ED814AA1-964E-4D5C-8550-B55FA8B2C8AE}" type="presOf" srcId="{00AAD73A-F257-45A6-ABFF-42DD4CD64F5D}" destId="{EBDF1A89-FF0C-47FA-97A9-DF5F45133963}" srcOrd="0" destOrd="0" presId="urn:microsoft.com/office/officeart/2005/8/layout/chevron2"/>
    <dgm:cxn modelId="{850F40A8-C917-4FB5-85B4-BFD75D0A5EA6}" srcId="{2609E13C-F6B1-4A0E-BC5D-989774282CA2}" destId="{00AAD73A-F257-45A6-ABFF-42DD4CD64F5D}" srcOrd="2" destOrd="0" parTransId="{F517A683-74DD-4371-BB9B-E9E6E20DAAB4}" sibTransId="{12669E77-FFE0-4361-87A4-4BC293A288D1}"/>
    <dgm:cxn modelId="{9D84F6CF-19E1-47D3-BA0B-E93E3394D808}" srcId="{02EC6D80-0750-4893-9BA0-9A3493A7AA28}" destId="{7ED675B7-2D38-4139-8C89-38FE4B6E8F79}" srcOrd="1" destOrd="0" parTransId="{F6113393-6B17-4361-82EC-13A734169AEC}" sibTransId="{DBAF992C-C9B7-40CC-BF80-48CEF4CFA92A}"/>
    <dgm:cxn modelId="{95D954DC-34F9-47C2-9787-372A495429B2}" srcId="{02EC6D80-0750-4893-9BA0-9A3493A7AA28}" destId="{32B08F98-FDD3-4C23-90AE-280683DB825F}" srcOrd="0" destOrd="0" parTransId="{282A15B1-E03E-4C89-8349-359262D14BBC}" sibTransId="{48CB165C-F87A-4265-A23A-E4AC37EC1781}"/>
    <dgm:cxn modelId="{34AB17B2-6889-431F-A6DE-E852337C349F}" type="presOf" srcId="{A8E44882-4D9E-4650-A156-1E5C08A95E6D}" destId="{E1EAC11D-7156-4015-A0F9-D85AB2BDA1D8}" srcOrd="0" destOrd="1" presId="urn:microsoft.com/office/officeart/2005/8/layout/chevron2"/>
    <dgm:cxn modelId="{01568079-E37D-4A6E-8ABA-435E0025C906}" srcId="{00AAD73A-F257-45A6-ABFF-42DD4CD64F5D}" destId="{46C9A781-4077-43CE-BB2A-69388BB7F320}" srcOrd="0" destOrd="0" parTransId="{B01CFD11-788A-45F8-9111-4D5F71E8EECA}" sibTransId="{DB959895-F6B3-47AD-B204-D4A8DACF160E}"/>
    <dgm:cxn modelId="{D58DA12D-AF91-4AE6-B49A-C198AF99CC52}" type="presOf" srcId="{32B08F98-FDD3-4C23-90AE-280683DB825F}" destId="{7BC7121C-5E85-49B2-A7A6-4CB4A258FCBF}" srcOrd="0" destOrd="0" presId="urn:microsoft.com/office/officeart/2005/8/layout/chevron2"/>
    <dgm:cxn modelId="{E58CE450-5224-4DB2-B439-85E902096F88}" srcId="{00AAD73A-F257-45A6-ABFF-42DD4CD64F5D}" destId="{48C103AD-1B09-4CA5-913E-44303ED2881E}" srcOrd="1" destOrd="0" parTransId="{C9299EAB-F62D-4468-8C83-8B61B9FEB518}" sibTransId="{38FE1A94-2CC5-42D4-91BA-0B4CC9915DB3}"/>
    <dgm:cxn modelId="{FDE62C7A-9117-4DA6-B722-890BEB6C2388}" type="presOf" srcId="{48C103AD-1B09-4CA5-913E-44303ED2881E}" destId="{40961612-5D25-425E-9969-5F13E1F35A38}" srcOrd="0" destOrd="1" presId="urn:microsoft.com/office/officeart/2005/8/layout/chevron2"/>
    <dgm:cxn modelId="{14B9F119-A712-4F85-B750-43ED30085B7B}" srcId="{E6516BB8-0D3E-4A5A-81AB-450E80D5FD9E}" destId="{E848D3CA-47BB-42AE-A974-E44026EB4588}" srcOrd="0" destOrd="0" parTransId="{7E8237AF-0019-4770-9C73-259EA9593D4D}" sibTransId="{D84BFAE2-98C2-437D-A502-E933EE5876F2}"/>
    <dgm:cxn modelId="{BB6F1F06-1DE0-49FB-BAF4-34FE16DF7210}" srcId="{2609E13C-F6B1-4A0E-BC5D-989774282CA2}" destId="{E6516BB8-0D3E-4A5A-81AB-450E80D5FD9E}" srcOrd="0" destOrd="0" parTransId="{F7A54E8A-5A10-41E5-A779-EC9F36DCB1BD}" sibTransId="{75748B65-1C10-4C68-A22A-7F52CDD67744}"/>
    <dgm:cxn modelId="{DC5C15A6-AE99-40B3-960D-9635A2FE7397}" srcId="{E6516BB8-0D3E-4A5A-81AB-450E80D5FD9E}" destId="{A8E44882-4D9E-4650-A156-1E5C08A95E6D}" srcOrd="1" destOrd="0" parTransId="{EAEAC4E0-0A75-4203-8A63-79312D495C7A}" sibTransId="{8336C725-5429-4B69-B784-849861DAAC69}"/>
    <dgm:cxn modelId="{F19A4E73-D7F3-455B-8303-721DDB961041}" srcId="{2609E13C-F6B1-4A0E-BC5D-989774282CA2}" destId="{02EC6D80-0750-4893-9BA0-9A3493A7AA28}" srcOrd="1" destOrd="0" parTransId="{075946DB-7A34-496F-85D9-D0EC380A1BBA}" sibTransId="{832C0909-96D7-437C-84F0-B2DD1A4B4BE1}"/>
    <dgm:cxn modelId="{689DF628-46FE-47A2-8BFA-D0291899C4A2}" type="presOf" srcId="{E848D3CA-47BB-42AE-A974-E44026EB4588}" destId="{E1EAC11D-7156-4015-A0F9-D85AB2BDA1D8}" srcOrd="0" destOrd="0" presId="urn:microsoft.com/office/officeart/2005/8/layout/chevron2"/>
    <dgm:cxn modelId="{240C691A-6A12-4EFA-9ED7-FD3832E328AD}" type="presOf" srcId="{2609E13C-F6B1-4A0E-BC5D-989774282CA2}" destId="{549EAF8F-C00C-49C4-B6E8-1A4A4A7C229A}" srcOrd="0" destOrd="0" presId="urn:microsoft.com/office/officeart/2005/8/layout/chevron2"/>
    <dgm:cxn modelId="{2AFBEA54-D32D-42E8-8728-618E258C5EBB}" type="presOf" srcId="{E6516BB8-0D3E-4A5A-81AB-450E80D5FD9E}" destId="{FD5032DD-1552-4EA0-8976-B2AD265D243F}" srcOrd="0" destOrd="0" presId="urn:microsoft.com/office/officeart/2005/8/layout/chevron2"/>
    <dgm:cxn modelId="{1B133DD3-5B05-4458-AB03-0B0FCC80168D}" type="presOf" srcId="{02EC6D80-0750-4893-9BA0-9A3493A7AA28}" destId="{4ACB5312-145B-4593-9152-272B3F41AE09}" srcOrd="0" destOrd="0" presId="urn:microsoft.com/office/officeart/2005/8/layout/chevron2"/>
    <dgm:cxn modelId="{09A3F08A-DF35-438A-AF4E-3684D6C51A60}" type="presOf" srcId="{7ED675B7-2D38-4139-8C89-38FE4B6E8F79}" destId="{7BC7121C-5E85-49B2-A7A6-4CB4A258FCBF}" srcOrd="0" destOrd="1" presId="urn:microsoft.com/office/officeart/2005/8/layout/chevron2"/>
    <dgm:cxn modelId="{F676F88F-509C-4220-995A-1C6EE20BA8CB}" type="presParOf" srcId="{549EAF8F-C00C-49C4-B6E8-1A4A4A7C229A}" destId="{32024376-BC3D-44A3-A1CB-22E5D51945C3}" srcOrd="0" destOrd="0" presId="urn:microsoft.com/office/officeart/2005/8/layout/chevron2"/>
    <dgm:cxn modelId="{6338BF1F-1236-40D3-B981-E130ACD0CA7E}" type="presParOf" srcId="{32024376-BC3D-44A3-A1CB-22E5D51945C3}" destId="{FD5032DD-1552-4EA0-8976-B2AD265D243F}" srcOrd="0" destOrd="0" presId="urn:microsoft.com/office/officeart/2005/8/layout/chevron2"/>
    <dgm:cxn modelId="{4D8627AB-C722-4177-B0E8-A44605BC416C}" type="presParOf" srcId="{32024376-BC3D-44A3-A1CB-22E5D51945C3}" destId="{E1EAC11D-7156-4015-A0F9-D85AB2BDA1D8}" srcOrd="1" destOrd="0" presId="urn:microsoft.com/office/officeart/2005/8/layout/chevron2"/>
    <dgm:cxn modelId="{56A501E7-1383-47C2-8940-077B9ECFDC25}" type="presParOf" srcId="{549EAF8F-C00C-49C4-B6E8-1A4A4A7C229A}" destId="{2B0FBE08-10FF-4B99-B5CF-6EFF0A57D82E}" srcOrd="1" destOrd="0" presId="urn:microsoft.com/office/officeart/2005/8/layout/chevron2"/>
    <dgm:cxn modelId="{32FC7C32-7F41-4A48-9D5F-F0F36ED6EFEF}" type="presParOf" srcId="{549EAF8F-C00C-49C4-B6E8-1A4A4A7C229A}" destId="{507B1530-6AFB-45B8-8C8E-E00F1E207CBD}" srcOrd="2" destOrd="0" presId="urn:microsoft.com/office/officeart/2005/8/layout/chevron2"/>
    <dgm:cxn modelId="{7BD39399-529E-472A-B2EC-D48AD104EFA6}" type="presParOf" srcId="{507B1530-6AFB-45B8-8C8E-E00F1E207CBD}" destId="{4ACB5312-145B-4593-9152-272B3F41AE09}" srcOrd="0" destOrd="0" presId="urn:microsoft.com/office/officeart/2005/8/layout/chevron2"/>
    <dgm:cxn modelId="{55747551-309D-4F29-B4A0-9D56886E9485}" type="presParOf" srcId="{507B1530-6AFB-45B8-8C8E-E00F1E207CBD}" destId="{7BC7121C-5E85-49B2-A7A6-4CB4A258FCBF}" srcOrd="1" destOrd="0" presId="urn:microsoft.com/office/officeart/2005/8/layout/chevron2"/>
    <dgm:cxn modelId="{DF816B93-3497-4127-89AA-400EBDBED4A4}" type="presParOf" srcId="{549EAF8F-C00C-49C4-B6E8-1A4A4A7C229A}" destId="{912BFF3E-A368-4F18-8CCD-190493705935}" srcOrd="3" destOrd="0" presId="urn:microsoft.com/office/officeart/2005/8/layout/chevron2"/>
    <dgm:cxn modelId="{937B2D4D-665C-40E4-8CA7-EAD50673535A}" type="presParOf" srcId="{549EAF8F-C00C-49C4-B6E8-1A4A4A7C229A}" destId="{7AB83281-07B3-4078-A8A4-CB104140EF7E}" srcOrd="4" destOrd="0" presId="urn:microsoft.com/office/officeart/2005/8/layout/chevron2"/>
    <dgm:cxn modelId="{ADA2E90E-460C-4353-B3C8-1E56560DB39D}" type="presParOf" srcId="{7AB83281-07B3-4078-A8A4-CB104140EF7E}" destId="{EBDF1A89-FF0C-47FA-97A9-DF5F45133963}" srcOrd="0" destOrd="0" presId="urn:microsoft.com/office/officeart/2005/8/layout/chevron2"/>
    <dgm:cxn modelId="{9554E60B-5FA0-4472-AAF4-9C6876AF8A2F}" type="presParOf" srcId="{7AB83281-07B3-4078-A8A4-CB104140EF7E}" destId="{40961612-5D25-425E-9969-5F13E1F35A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5032DD-1552-4EA0-8976-B2AD265D243F}">
      <dsp:nvSpPr>
        <dsp:cNvPr id="0" name=""/>
        <dsp:cNvSpPr/>
      </dsp:nvSpPr>
      <dsp:spPr>
        <a:xfrm rot="5400000">
          <a:off x="746583" y="-249254"/>
          <a:ext cx="1438671" cy="2074987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Participantes</a:t>
          </a:r>
          <a:endParaRPr lang="es-PE" sz="2300" kern="1200" dirty="0"/>
        </a:p>
      </dsp:txBody>
      <dsp:txXfrm rot="5400000">
        <a:off x="746583" y="-249254"/>
        <a:ext cx="1438671" cy="2074987"/>
      </dsp:txXfrm>
    </dsp:sp>
    <dsp:sp modelId="{E1EAC11D-7156-4015-A0F9-D85AB2BDA1D8}">
      <dsp:nvSpPr>
        <dsp:cNvPr id="0" name=""/>
        <dsp:cNvSpPr/>
      </dsp:nvSpPr>
      <dsp:spPr>
        <a:xfrm rot="5400000">
          <a:off x="4453669" y="-1689898"/>
          <a:ext cx="1068346" cy="45894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200" kern="1200" dirty="0" smtClean="0"/>
            <a:t>4to, 5to, 6to</a:t>
          </a:r>
          <a:endParaRPr lang="es-PE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200" kern="1200" dirty="0" smtClean="0"/>
            <a:t>1 aula por grado (otra aula control)</a:t>
          </a:r>
          <a:endParaRPr lang="es-PE" sz="2200" kern="1200" dirty="0"/>
        </a:p>
      </dsp:txBody>
      <dsp:txXfrm rot="5400000">
        <a:off x="4453669" y="-1689898"/>
        <a:ext cx="1068346" cy="4589440"/>
      </dsp:txXfrm>
    </dsp:sp>
    <dsp:sp modelId="{4ACB5312-145B-4593-9152-272B3F41AE09}">
      <dsp:nvSpPr>
        <dsp:cNvPr id="0" name=""/>
        <dsp:cNvSpPr/>
      </dsp:nvSpPr>
      <dsp:spPr>
        <a:xfrm rot="5400000">
          <a:off x="698112" y="1048255"/>
          <a:ext cx="1438671" cy="1978047"/>
        </a:xfrm>
        <a:prstGeom prst="chevron">
          <a:avLst/>
        </a:prstGeom>
        <a:solidFill>
          <a:srgbClr val="FF505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Aplicación</a:t>
          </a:r>
          <a:endParaRPr lang="es-PE" sz="2300" kern="1200" dirty="0"/>
        </a:p>
      </dsp:txBody>
      <dsp:txXfrm rot="5400000">
        <a:off x="698112" y="1048255"/>
        <a:ext cx="1438671" cy="1978047"/>
      </dsp:txXfrm>
    </dsp:sp>
    <dsp:sp modelId="{7BC7121C-5E85-49B2-A7A6-4CB4A258FCBF}">
      <dsp:nvSpPr>
        <dsp:cNvPr id="0" name=""/>
        <dsp:cNvSpPr/>
      </dsp:nvSpPr>
      <dsp:spPr>
        <a:xfrm rot="5400000">
          <a:off x="4583507" y="-518822"/>
          <a:ext cx="913974" cy="46086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100" kern="1200" dirty="0" smtClean="0"/>
            <a:t>Docente Comunicación aplica LEO </a:t>
          </a:r>
          <a:endParaRPr lang="es-PE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100" kern="1200" dirty="0" smtClean="0"/>
            <a:t>Laboratorio del colegio</a:t>
          </a:r>
          <a:endParaRPr lang="es-PE" sz="2100" kern="1200" dirty="0"/>
        </a:p>
      </dsp:txBody>
      <dsp:txXfrm rot="5400000">
        <a:off x="4583507" y="-518822"/>
        <a:ext cx="913974" cy="4608666"/>
      </dsp:txXfrm>
    </dsp:sp>
    <dsp:sp modelId="{EBDF1A89-FF0C-47FA-97A9-DF5F45133963}">
      <dsp:nvSpPr>
        <dsp:cNvPr id="0" name=""/>
        <dsp:cNvSpPr/>
      </dsp:nvSpPr>
      <dsp:spPr>
        <a:xfrm rot="5400000">
          <a:off x="710791" y="2344377"/>
          <a:ext cx="1438671" cy="1975287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Evaluación</a:t>
          </a:r>
          <a:endParaRPr lang="es-PE" sz="2300" kern="1200" dirty="0"/>
        </a:p>
      </dsp:txBody>
      <dsp:txXfrm rot="5400000">
        <a:off x="710791" y="2344377"/>
        <a:ext cx="1438671" cy="1975287"/>
      </dsp:txXfrm>
    </dsp:sp>
    <dsp:sp modelId="{40961612-5D25-425E-9969-5F13E1F35A38}">
      <dsp:nvSpPr>
        <dsp:cNvPr id="0" name=""/>
        <dsp:cNvSpPr/>
      </dsp:nvSpPr>
      <dsp:spPr>
        <a:xfrm rot="5400000">
          <a:off x="4384090" y="941508"/>
          <a:ext cx="1047231" cy="42981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100" kern="1200" dirty="0" smtClean="0"/>
            <a:t>Evaluación antes y después</a:t>
          </a:r>
          <a:endParaRPr lang="es-PE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100" kern="1200" dirty="0" smtClean="0"/>
            <a:t>Acompañamiento docente</a:t>
          </a:r>
          <a:endParaRPr lang="es-PE" sz="2100" kern="1200" dirty="0"/>
        </a:p>
      </dsp:txBody>
      <dsp:txXfrm rot="5400000">
        <a:off x="4384090" y="941508"/>
        <a:ext cx="1047231" cy="4298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0"/>
              </a:spcBef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8D3D1B2F-A447-4E0D-A322-B5DE20B1EA1C}" type="datetime1">
              <a:rPr lang="fr-FR"/>
              <a:pPr>
                <a:defRPr/>
              </a:pPr>
              <a:t>14/05/2012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682625"/>
            <a:ext cx="4549775" cy="3413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22763"/>
            <a:ext cx="5486400" cy="40957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CA" noProof="0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43938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0"/>
              </a:spcBef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43938"/>
            <a:ext cx="2971800" cy="4556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424421FB-FA39-48BD-972E-5C493AE88386}" type="slidenum">
              <a:rPr lang="fr-CA"/>
              <a:pPr>
                <a:defRPr/>
              </a:pPr>
              <a:t>‹Nº›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3A207-ED7A-427F-9105-96524AB78830}" type="slidenum">
              <a:rPr lang="es-ES"/>
              <a:pPr/>
              <a:t>5</a:t>
            </a:fld>
            <a:endParaRPr lang="es-ES"/>
          </a:p>
        </p:txBody>
      </p:sp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5700" y="682625"/>
            <a:ext cx="4549775" cy="3413125"/>
          </a:xfrm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/>
        <p:txBody>
          <a:bodyPr lIns="91432" tIns="45716" rIns="91432" bIns="45716"/>
          <a:lstStyle/>
          <a:p>
            <a:pPr>
              <a:spcBef>
                <a:spcPct val="0"/>
              </a:spcBef>
            </a:pPr>
            <a:endParaRPr lang="es-PE"/>
          </a:p>
        </p:txBody>
      </p:sp>
      <p:sp>
        <p:nvSpPr>
          <p:cNvPr id="19460" name="Slide Number Placeholder 3"/>
          <p:cNvSpPr txBox="1">
            <a:spLocks noGrp="1"/>
          </p:cNvSpPr>
          <p:nvPr/>
        </p:nvSpPr>
        <p:spPr bwMode="auto">
          <a:xfrm>
            <a:off x="3884613" y="8644501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14E05553-9265-49D8-813E-45C56B0B1552}" type="slidenum">
              <a:rPr lang="en-US" sz="1200">
                <a:latin typeface="Calibri" pitchFamily="34" charset="0"/>
              </a:rPr>
              <a:pPr algn="r"/>
              <a:t>5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BB5EF7-DC69-4EC3-8655-DBB9723BD9DC}" type="slidenum">
              <a:rPr lang="es-ES"/>
              <a:pPr/>
              <a:t>6</a:t>
            </a:fld>
            <a:endParaRPr lang="es-ES"/>
          </a:p>
        </p:txBody>
      </p:sp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5700" y="682625"/>
            <a:ext cx="4549775" cy="3413125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/>
        <p:txBody>
          <a:bodyPr lIns="91432" tIns="45716" rIns="91432" bIns="45716"/>
          <a:lstStyle/>
          <a:p>
            <a:pPr>
              <a:spcBef>
                <a:spcPct val="0"/>
              </a:spcBef>
            </a:pPr>
            <a:endParaRPr lang="es-PE"/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3884613" y="8644501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8EBF02DC-B794-4D2B-AFC5-BE189E5DAF87}" type="slidenum">
              <a:rPr lang="en-US" sz="1200">
                <a:latin typeface="Calibri" pitchFamily="34" charset="0"/>
              </a:rPr>
              <a:pPr algn="r"/>
              <a:t>6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2F9822-22B5-4665-B4A4-12214EB73B89}" type="slidenum">
              <a:rPr lang="es-ES"/>
              <a:pPr/>
              <a:t>8</a:t>
            </a:fld>
            <a:endParaRPr lang="es-ES"/>
          </a:p>
        </p:txBody>
      </p:sp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5700" y="682625"/>
            <a:ext cx="4549775" cy="3413125"/>
          </a:xfrm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/>
        <p:txBody>
          <a:bodyPr lIns="91432" tIns="45716" rIns="91432" bIns="45716"/>
          <a:lstStyle/>
          <a:p>
            <a:pPr>
              <a:spcBef>
                <a:spcPct val="0"/>
              </a:spcBef>
            </a:pPr>
            <a:endParaRPr lang="es-PE"/>
          </a:p>
        </p:txBody>
      </p:sp>
      <p:sp>
        <p:nvSpPr>
          <p:cNvPr id="21508" name="Slide Number Placeholder 3"/>
          <p:cNvSpPr txBox="1">
            <a:spLocks noGrp="1"/>
          </p:cNvSpPr>
          <p:nvPr/>
        </p:nvSpPr>
        <p:spPr bwMode="auto">
          <a:xfrm>
            <a:off x="3884613" y="8644501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7A8B0381-311E-4CE0-A713-657D117C68FC}" type="slidenum">
              <a:rPr lang="en-US" sz="1200">
                <a:latin typeface="Calibri" pitchFamily="34" charset="0"/>
              </a:rPr>
              <a:pPr algn="r"/>
              <a:t>8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1102B3-8C36-4BAD-BB72-94B1A538AF4A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AE8CDD-B6CA-44CD-830D-ED0AC08CC67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A6D21D-C074-4A71-9C0F-51197A972810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1AD26D-981E-414F-A468-A891DDA5A525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44F948-2C46-4365-8083-155709156BD6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EE3ED1-9184-41B3-89AF-29263413EFAD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4C31F3-FECE-41D6-8701-F63F4987E0C5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A2FEDC-416A-47E6-BFE1-AB861B2A4EF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996FAD-D908-4FA2-B47F-1A01F620476C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1210E0-FB47-4CA8-9566-9C61F0CE1A3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14124B-1CDC-411F-8517-F9881E895997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797909-BE6D-4B88-88AA-E52F9328AA56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000BAB-D839-4841-A668-17B9C8D45AAB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392557-BBFE-4A40-9DB9-58C405D7A1F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2E95D7-C7BC-48A3-80FD-DB3E8152AAC5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C9EA74-828A-4108-9074-36EF33622E4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0F5F8C-6017-49BD-B943-ABD691AF7ACC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236AAF-11ED-4E69-94D1-BC6F9D33E6CD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799C02-B867-47E2-8075-044F69CBE60E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BE3ECA-43F5-4D03-B7B9-D1D9DDB5329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43700" y="138113"/>
            <a:ext cx="2171700" cy="60340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" y="138113"/>
            <a:ext cx="6362700" cy="60340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D6DF62-9B7F-4A1E-85E8-CDF722E7BCE8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F436C1-14B1-41DB-A5E3-466533805AC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AAA99A-53DC-48F2-ADC5-B6107052941C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614538-ABC6-40DC-B53A-CC817B016EB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EAA0F5-C1D5-44E5-B05F-02136096E22C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3C1FB1-D474-40E5-8A7E-39005EB5D392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635913-4D21-43D3-A143-213250F08A1C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848B46-822D-43D3-AB3D-888BBBC9591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3F6B04-176B-4C3F-9AF8-E036DFB8CB8E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EFB9AE-A725-4521-B03A-DE39CCA62E8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312F06-F69C-44AA-84AF-EB61123567F8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76A2F7-17F7-4890-854D-D1A4BA088AF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28AA27-8F2F-4C19-B7F1-9F1D5E2A16AB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7A4D96-CAF1-473A-B366-29E8D285AFC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5ED824-22D8-444A-BC0E-6907B2C27941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F0F6AC-91E3-4867-8A24-DC90E939CDCF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FAD2F4-32A3-4B33-9A10-C01670AEC005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4D649B-6AED-464F-BE2C-469A9A6975C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2BD64B-1AE1-44F3-B089-6F33C1B07EAA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81ADDFB-7DBF-4C80-9513-8B3076E614B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22FD7D-AAB2-49EB-95EB-085B4D0CA222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3139E-AD60-4FD6-8542-295DBD3154B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43700" y="138113"/>
            <a:ext cx="2171700" cy="60340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" y="138113"/>
            <a:ext cx="6362700" cy="60340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440C21-2BC7-4516-8D51-13DF47608841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E348CC-FE93-4EEA-B782-6A2EA7A2558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38113"/>
            <a:ext cx="868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	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7526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27788C8B-3EBD-49D4-A3D5-842A36F1BC81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B1401C9D-7893-4AC1-8080-645BE2F38062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38113"/>
            <a:ext cx="868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	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7526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14F22316-45D9-4F15-9AD9-D2BA70A533A2}" type="datetime1">
              <a:rPr lang="es-PE"/>
              <a:pPr>
                <a:defRPr/>
              </a:pPr>
              <a:t>14/05/2012</a:t>
            </a:fld>
            <a:endParaRPr lang="es-P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2D788B2E-B2A8-4B9B-AE85-EFAB16493876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leo.pucp.edu.p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ctrTitle" idx="4294967295"/>
          </p:nvPr>
        </p:nvSpPr>
        <p:spPr>
          <a:xfrm>
            <a:off x="257175" y="534988"/>
            <a:ext cx="8610600" cy="373062"/>
          </a:xfrm>
        </p:spPr>
        <p:txBody>
          <a:bodyPr/>
          <a:lstStyle/>
          <a:p>
            <a:pPr eaLnBrk="1" hangingPunct="1"/>
            <a:r>
              <a:rPr lang="es-PE" sz="3200"/>
              <a:t>Proyecto – Comprensión Lectora </a:t>
            </a:r>
          </a:p>
        </p:txBody>
      </p:sp>
      <p:sp>
        <p:nvSpPr>
          <p:cNvPr id="90115" name="Subtitle 3"/>
          <p:cNvSpPr>
            <a:spLocks noGrp="1"/>
          </p:cNvSpPr>
          <p:nvPr>
            <p:ph type="subTitle" idx="4294967295"/>
          </p:nvPr>
        </p:nvSpPr>
        <p:spPr>
          <a:xfrm>
            <a:off x="257175" y="1196975"/>
            <a:ext cx="8610600" cy="1419225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Cecilia Thorne, Kim Morla, Teresa Nakano,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Román Huerta, Angie Vasquez y Agueda Mija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US" sz="2000">
              <a:solidFill>
                <a:schemeClr val="bg1"/>
              </a:solidFill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s-ES" sz="2000">
                <a:solidFill>
                  <a:schemeClr val="bg1"/>
                </a:solidFill>
              </a:rPr>
              <a:t>Pontificia Universidad Católica del Perú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s-ES" sz="2000">
                <a:solidFill>
                  <a:schemeClr val="bg1"/>
                </a:solidFill>
              </a:rPr>
              <a:t>Departamento de Psicología y Dirección Informática Académica</a:t>
            </a:r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1 Título"/>
          <p:cNvSpPr>
            <a:spLocks/>
          </p:cNvSpPr>
          <p:nvPr/>
        </p:nvSpPr>
        <p:spPr bwMode="auto">
          <a:xfrm>
            <a:off x="2914650" y="404813"/>
            <a:ext cx="25209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s-PE" sz="3600" b="1" dirty="0">
                <a:solidFill>
                  <a:schemeClr val="bg1"/>
                </a:solidFill>
              </a:rPr>
              <a:t>Programa</a:t>
            </a:r>
            <a:endParaRPr lang="es-PE" sz="3600" b="1" dirty="0">
              <a:solidFill>
                <a:srgbClr val="92D050"/>
              </a:solidFill>
            </a:endParaRPr>
          </a:p>
        </p:txBody>
      </p:sp>
      <p:pic>
        <p:nvPicPr>
          <p:cNvPr id="96261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1788" y="549275"/>
            <a:ext cx="15367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1728788"/>
            <a:ext cx="6840537" cy="5129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PE" dirty="0"/>
              <a:t>Organización de LEO</a:t>
            </a:r>
            <a:endParaRPr lang="es-ES" dirty="0"/>
          </a:p>
        </p:txBody>
      </p:sp>
      <p:pic>
        <p:nvPicPr>
          <p:cNvPr id="97969" name="Picture 6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916113"/>
            <a:ext cx="5976938" cy="4541837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PE"/>
              <a:t>Ahora visitemos              …</a:t>
            </a:r>
            <a:r>
              <a:rPr lang="es-PE">
                <a:solidFill>
                  <a:schemeClr val="tx1"/>
                </a:solidFill>
              </a:rPr>
              <a:t> </a:t>
            </a:r>
            <a:endParaRPr lang="es-ES">
              <a:solidFill>
                <a:schemeClr val="tx1"/>
              </a:solidFill>
            </a:endParaRPr>
          </a:p>
        </p:txBody>
      </p:sp>
      <p:pic>
        <p:nvPicPr>
          <p:cNvPr id="9933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00" y="620713"/>
            <a:ext cx="1536700" cy="50800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</p:pic>
      <p:pic>
        <p:nvPicPr>
          <p:cNvPr id="99333" name="Picture 5" descr="galli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357563"/>
            <a:ext cx="1465262" cy="219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4" name="Picture 6" descr="le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513" y="3573463"/>
            <a:ext cx="1825625" cy="28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5" name="Picture 7" descr="llam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3068638"/>
            <a:ext cx="1720850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6" name="Picture 8" descr="cuy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2349500"/>
            <a:ext cx="15113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323850" y="1989138"/>
            <a:ext cx="4681538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PE" b="1"/>
              <a:t>Link: </a:t>
            </a:r>
            <a:r>
              <a:rPr lang="es-PE" b="1">
                <a:hlinkClick r:id="rId7"/>
              </a:rPr>
              <a:t>http://leo.pucp.edu.pe/</a:t>
            </a:r>
            <a:endParaRPr lang="es-PE" b="1"/>
          </a:p>
          <a:p>
            <a:pPr>
              <a:spcBef>
                <a:spcPct val="50000"/>
              </a:spcBef>
            </a:pPr>
            <a:r>
              <a:rPr lang="es-PE">
                <a:effectLst>
                  <a:outerShdw blurRad="38100" dist="38100" dir="2700000" algn="tl">
                    <a:srgbClr val="C0C0C0"/>
                  </a:outerShdw>
                </a:effectLst>
              </a:rPr>
              <a:t>Usuario: amija</a:t>
            </a:r>
          </a:p>
          <a:p>
            <a:pPr>
              <a:spcBef>
                <a:spcPct val="50000"/>
              </a:spcBef>
            </a:pPr>
            <a:r>
              <a:rPr lang="es-PE">
                <a:effectLst>
                  <a:outerShdw blurRad="38100" dist="38100" dir="2700000" algn="tl">
                    <a:srgbClr val="C0C0C0"/>
                  </a:outerShdw>
                </a:effectLst>
              </a:rPr>
              <a:t>Contraseña: coloquio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02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09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5604" name="Picture 4" descr="explorar_u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288" y="392113"/>
            <a:ext cx="8621712" cy="6465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aptura de imagen LEO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0"/>
            <a:ext cx="79867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7652" name="Picture 4" descr="recurso_vide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8676" name="Picture 4" descr="comprension_multipl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60350"/>
            <a:ext cx="8477250" cy="6357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6627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00"/>
            <a:ext cx="9144000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228600" y="426145"/>
            <a:ext cx="8686800" cy="120265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Características del estudio</a:t>
            </a:r>
            <a:endParaRPr kumimoji="0" lang="es-E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395536" y="1916832"/>
          <a:ext cx="76565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79512" y="1906960"/>
            <a:ext cx="86764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Dos aulas (mín. 20 estudiantes)</a:t>
            </a:r>
            <a:r>
              <a:rPr kumimoji="0" lang="es-ES_tradnl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 </a:t>
            </a: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de 4to, 5to y 6to grado de primaria: seleccionar una que usará LEO y otra que no.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ES_tradn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s-ES_tradnl" sz="2000" dirty="0" smtClean="0">
                <a:latin typeface="Arial" pitchFamily="34" charset="0"/>
                <a:ea typeface="Times"/>
                <a:cs typeface="Arial" pitchFamily="34" charset="0"/>
              </a:rPr>
              <a:t>Docente de dichas aulas serán capacitados y aplicarán el programa dentro del horario de comunicación.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ES_tradn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Aplicación:</a:t>
            </a:r>
            <a:r>
              <a:rPr kumimoji="0" lang="es-ES_tradnl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 18 semanas (16 del programa y 2 de evaluación).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MX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MX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Laboratorio</a:t>
            </a:r>
            <a:r>
              <a:rPr kumimoji="0" lang="es-MX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 con una computadora por estudiante que cumpla requerimientos técnicos.</a:t>
            </a: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28600" y="426145"/>
            <a:ext cx="8686800" cy="120265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Compromisos</a:t>
            </a:r>
            <a:r>
              <a:rPr kumimoji="0" lang="es-PE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parte de la IE</a:t>
            </a:r>
            <a:endParaRPr kumimoji="0" lang="es-E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251520" y="476672"/>
            <a:ext cx="8686800" cy="11306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Beneficios para la IE</a:t>
            </a:r>
            <a:endParaRPr kumimoji="0" lang="es-E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9552" y="1988840"/>
            <a:ext cx="806489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Capacitación a los docentes participantes.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endParaRPr kumimoji="0" lang="es-ES_tradn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"/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+mj-lt"/>
              <a:buAutoNum type="arabicPeriod"/>
              <a:tabLst>
                <a:tab pos="677863" algn="l"/>
              </a:tabLst>
            </a:pPr>
            <a:r>
              <a:rPr lang="es-ES_tradnl" sz="2000" dirty="0" smtClean="0">
                <a:latin typeface="Arial" pitchFamily="34" charset="0"/>
                <a:ea typeface="Times"/>
                <a:cs typeface="Arial" pitchFamily="34" charset="0"/>
              </a:rPr>
              <a:t>Acceso al entorno virtual (durante el estudio y al año siguiente).</a:t>
            </a:r>
            <a:endParaRPr lang="es-PE" sz="2000" dirty="0" smtClean="0">
              <a:latin typeface="Arial" pitchFamily="34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Aplicación del entorno con estudiantes de 4to, 5to y 6to de primaria.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endParaRPr lang="es-ES_tradnl" sz="2000" dirty="0" smtClean="0">
              <a:latin typeface="Arial" pitchFamily="34" charset="0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Acompañamiento técnico</a:t>
            </a:r>
            <a:r>
              <a:rPr kumimoji="0" lang="es-ES_tradnl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y pedag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ógico en todas las sesiones con el programa y reuniones periódicas con la docente.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endParaRPr kumimoji="0" lang="es-ES_tradn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77863" algn="l"/>
              </a:tabLst>
            </a:pP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Resultados del estudio con recomendaciones para mejorar la comprensión de lectura de los estudiantes participantes, al finalizar el proyecto.</a:t>
            </a: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1906960"/>
            <a:ext cx="81724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Programas instalados</a:t>
            </a:r>
            <a:endParaRPr lang="es-PE" sz="2000" dirty="0" smtClean="0">
              <a:latin typeface="Arial" pitchFamily="34" charset="0"/>
            </a:endParaRPr>
          </a:p>
          <a:p>
            <a:pPr marL="914400" lvl="1" indent="-45720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Adobe Flash Player</a:t>
            </a: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PE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Firefox</a:t>
            </a: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4.0 o más actualizado instalado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Recursos</a:t>
            </a: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Resolución de pantalla de 1024 por 768</a:t>
            </a: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Audífonos (de ser posible con micrófonos)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Conexión a Internet: conexión dedicada (exclusiva del colegio).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Velocidad de la conexión: por cada 15 computadoras, una conexión de 2Mbps.</a:t>
            </a: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P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79512" y="332656"/>
            <a:ext cx="8686800" cy="108012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Requerimientos técnicos</a:t>
            </a:r>
            <a:endParaRPr kumimoji="0" lang="es-E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le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636912"/>
            <a:ext cx="2232546" cy="347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Llamada de nube"/>
          <p:cNvSpPr/>
          <p:nvPr/>
        </p:nvSpPr>
        <p:spPr bwMode="auto">
          <a:xfrm rot="378872">
            <a:off x="3987646" y="2032053"/>
            <a:ext cx="3540648" cy="1405533"/>
          </a:xfrm>
          <a:prstGeom prst="cloudCallou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¡Esta presentación ha terminado!</a:t>
            </a:r>
            <a:endParaRPr kumimoji="0" lang="es-P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PP_SEDUC_TXT_Reading_Buddies">
  <a:themeElements>
    <a:clrScheme name="2_PPP_SEDUC_TXT_Reading_Buddi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PP_SEDUC_TXT_Reading_Buddi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" tIns="45720" rIns="91440" bIns="45720" numCol="1" anchor="ctr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" tIns="45720" rIns="91440" bIns="45720" numCol="1" anchor="ctr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PPP_SEDUC_TXT_Reading_Buddi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PP_SEDUC_TXT_Reading_Buddi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PP_SEDUC_TXT_Reading_Buddi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PP_SEDUC_TXT_Reading_Buddi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PP_SEDUC_TXT_Reading_Buddi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PP_SEDUC_TXT_Reading_Buddi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PP_SEDUC_TXT_Reading_Buddi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PP_SEDUC_TXT_Reading_Buddi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PP_SEDUC_TXT_Reading_Buddi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PP_SEDUC_TXT_Reading_Buddi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PP_SEDUC_TXT_Reading_Buddi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PP_SEDUC_TXT_Reading_Buddi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EDUC_TXT_Reading_Buddies">
  <a:themeElements>
    <a:clrScheme name="1_PPP_SEDUC_TXT_Reading_Buddi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PP_SEDUC_TXT_Reading_Buddi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" tIns="45720" rIns="91440" bIns="45720" numCol="1" anchor="ctr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8000" tIns="45720" rIns="91440" bIns="45720" numCol="1" anchor="ctr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PPP_SEDUC_TXT_Reading_Buddi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P_SEDUC_TXT_Reading_Buddi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P_SEDUC_TXT_Reading_Buddi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P_SEDUC_TXT_Reading_Buddi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P_SEDUC_TXT_Reading_Buddi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P_SEDUC_TXT_Reading_Buddi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P_SEDUC_TXT_Reading_Buddi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P_SEDUC_TXT_Reading_Buddi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P_SEDUC_TXT_Reading_Buddi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P_SEDUC_TXT_Reading_Buddi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P_SEDUC_TXT_Reading_Buddi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P_SEDUC_TXT_Reading_Buddi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_PPP_SEDUC_TXT_Reading_Buddi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1_PPP_SEDUC_TXT_Reading_Buddi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</TotalTime>
  <Words>302</Words>
  <Application>Microsoft Office PowerPoint</Application>
  <PresentationFormat>Presentación en pantalla (4:3)</PresentationFormat>
  <Paragraphs>60</Paragraphs>
  <Slides>17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2_PPP_SEDUC_TXT_Reading_Buddies</vt:lpstr>
      <vt:lpstr>1_PPP_SEDUC_TXT_Reading_Buddies</vt:lpstr>
      <vt:lpstr>Proyecto – Comprensión Lectora </vt:lpstr>
      <vt:lpstr>Diapositiva 2</vt:lpstr>
      <vt:lpstr>Organización de LEO</vt:lpstr>
      <vt:lpstr>Ahora visitemos              … 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Escolaridad y Forma Tradicional de Organización Social en la Presentación LEO coloquio 2010</dc:title>
  <dc:creator>Agueda Mija</dc:creator>
  <cp:lastModifiedBy>Manuel Martino Feria</cp:lastModifiedBy>
  <cp:revision>114</cp:revision>
  <dcterms:created xsi:type="dcterms:W3CDTF">2009-11-16T05:10:18Z</dcterms:created>
  <dcterms:modified xsi:type="dcterms:W3CDTF">2012-05-14T13:32:36Z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TC103814931033</vt:lpwstr>
  </property>
</Properties>
</file>