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78032-98C2-4CB2-ABC0-ECD3DB6E73F5}" type="datetimeFigureOut">
              <a:rPr lang="es-ES" smtClean="0"/>
              <a:pPr/>
              <a:t>14/06/2012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C109-CF9E-4855-8A7B-128F4A5700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E9B1DB-A993-49DF-B0AC-1C3B0C331291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60068D-B26B-4D07-856F-699F8744DDCB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F8297-B8D9-42AF-9B17-C814A6C89095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D705B-7039-482A-B389-85AD1010CB53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037942-F60D-4F14-8DF1-AD16988E3D20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35A11-062F-4134-964A-7D1C2197F409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A7CF85-CD6D-4C15-B463-7D5F8985FE72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CF554A5-030E-4639-B8E8-CDCF4BE6EC1F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CC4AF9-E97C-45A3-83F7-A762A6EC1D76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F1B5AC-7578-4728-A6F0-71BE6EB91421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0F0CA-D0E0-4935-B2E1-ED0E1588D6BE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363ABC-B56E-4F7E-BE9B-0D4589E57797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s-ES" smtClean="0"/>
              <a:t>momartino@yahoo.com</a:t>
            </a: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28FBE15-8167-462B-8B99-0E8EC6B456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2304255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COMPORTAMIENTO ORGANIZACIONAL</a:t>
            </a:r>
            <a:br>
              <a:rPr lang="es-ES_tradnl" dirty="0" smtClean="0"/>
            </a:br>
            <a:r>
              <a:rPr lang="es-ES_tradnl" dirty="0" smtClean="0"/>
              <a:t>La ética como factor clave en la Organización.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365104"/>
            <a:ext cx="6400800" cy="766936"/>
          </a:xfrm>
        </p:spPr>
        <p:txBody>
          <a:bodyPr/>
          <a:lstStyle/>
          <a:p>
            <a:r>
              <a:rPr lang="es-ES_tradnl" b="1" dirty="0" smtClean="0">
                <a:solidFill>
                  <a:schemeClr val="tx1"/>
                </a:solidFill>
              </a:rPr>
              <a:t>EXPOSITOR: Manuel MARTINO Feria</a:t>
            </a:r>
            <a:r>
              <a:rPr lang="es-ES_tradnl" dirty="0" smtClean="0"/>
              <a:t>.</a:t>
            </a:r>
            <a:endParaRPr lang="es-ES" dirty="0"/>
          </a:p>
        </p:txBody>
      </p:sp>
      <p:pic>
        <p:nvPicPr>
          <p:cNvPr id="4" name="3 Imagen" descr="Logo Horizontal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608" y="764704"/>
            <a:ext cx="2629377" cy="654020"/>
          </a:xfrm>
          <a:prstGeom prst="rect">
            <a:avLst/>
          </a:prstGeom>
        </p:spPr>
      </p:pic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4353E-14FD-4F01-8D34-211E80456CEE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BE15-8167-462B-8B99-0E8EC6B45663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momartino@yahoo.com</a:t>
            </a:r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500034" y="5643578"/>
            <a:ext cx="47863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PE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s-PE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5 Imagen" descr="Logo Horizontal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3" y="332656"/>
            <a:ext cx="2088232" cy="654020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2987824" y="332656"/>
            <a:ext cx="5781328" cy="1143000"/>
          </a:xfrm>
        </p:spPr>
        <p:txBody>
          <a:bodyPr/>
          <a:lstStyle/>
          <a:p>
            <a:r>
              <a:rPr lang="es-ES_tradnl" dirty="0" smtClean="0"/>
              <a:t>ETICA Y MORAL</a:t>
            </a:r>
            <a:endParaRPr lang="es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_tradnl" dirty="0" smtClean="0"/>
              <a:t>ETICA</a:t>
            </a:r>
            <a:endParaRPr lang="es-ES" dirty="0"/>
          </a:p>
        </p:txBody>
      </p:sp>
      <p:sp>
        <p:nvSpPr>
          <p:cNvPr id="10" name="9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_tradnl" dirty="0" smtClean="0"/>
              <a:t>MORAL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Ética, es el conjunto de valores, principios y normas  de conductas que adquirimos y practicamos de manera racional y </a:t>
            </a:r>
            <a:r>
              <a:rPr lang="es-ES_tradnl" dirty="0" err="1" smtClean="0"/>
              <a:t>conciente</a:t>
            </a:r>
            <a:r>
              <a:rPr lang="es-ES_tradnl" dirty="0" smtClean="0"/>
              <a:t>. </a:t>
            </a:r>
          </a:p>
          <a:p>
            <a:r>
              <a:rPr lang="es-ES_tradnl" dirty="0" smtClean="0"/>
              <a:t>La ética es universal y su estudio permite definir lo que es bueno y es justo para los hombres. Su estudio es parte de la filosofía </a:t>
            </a:r>
          </a:p>
          <a:p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4"/>
          </p:nvPr>
        </p:nvSpPr>
        <p:spPr>
          <a:xfrm>
            <a:off x="4716016" y="1556792"/>
            <a:ext cx="4041775" cy="3744416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smtClean="0"/>
              <a:t>Moral, es el conjunto de valores, principios y normas de conducta que recibimos a través de la familia, la escuela, el barrio, la iglesia, etc. Es fundamentalmente un sentimiento de respeto a la autoridad, de la que proviene la definición de los actos buenos o malos para la comunidad social.  </a:t>
            </a:r>
            <a:endParaRPr lang="es-ES" dirty="0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C6720-65DA-4F2F-ADED-F14E86BE0465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BE15-8167-462B-8B99-0E8EC6B45663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momartino@yahoo.com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Organización política del Incanato.</a:t>
            </a:r>
          </a:p>
          <a:p>
            <a:r>
              <a:rPr lang="es-ES_tradnl" dirty="0" smtClean="0"/>
              <a:t>Ética y corrupción en la Colonia.</a:t>
            </a:r>
          </a:p>
          <a:p>
            <a:r>
              <a:rPr lang="es-ES_tradnl" dirty="0" smtClean="0"/>
              <a:t>Ética religiosa y ética laica. </a:t>
            </a:r>
          </a:p>
          <a:p>
            <a:r>
              <a:rPr lang="es-ES_tradnl" dirty="0" smtClean="0"/>
              <a:t>Ética y administración pública.</a:t>
            </a:r>
          </a:p>
          <a:p>
            <a:r>
              <a:rPr lang="es-ES_tradnl" dirty="0" smtClean="0"/>
              <a:t>Ética y vida privada hoy</a:t>
            </a:r>
          </a:p>
          <a:p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s-ES_tradnl" dirty="0" smtClean="0"/>
              <a:t>PRINCIPALES PROBLEMAS A TRAVÉS DE LA HISTORIA: </a:t>
            </a:r>
          </a:p>
          <a:p>
            <a:pPr>
              <a:buNone/>
            </a:pPr>
            <a:endParaRPr lang="es-ES_tradnl" dirty="0" smtClean="0"/>
          </a:p>
          <a:p>
            <a:r>
              <a:rPr lang="es-ES_tradnl" dirty="0" smtClean="0"/>
              <a:t>Corrupción.</a:t>
            </a:r>
          </a:p>
          <a:p>
            <a:r>
              <a:rPr lang="es-ES_tradnl" dirty="0" smtClean="0"/>
              <a:t>Nepotismo.</a:t>
            </a:r>
          </a:p>
          <a:p>
            <a:r>
              <a:rPr lang="es-ES_tradnl" dirty="0" smtClean="0"/>
              <a:t>Tráfico de influencias.</a:t>
            </a:r>
          </a:p>
          <a:p>
            <a:r>
              <a:rPr lang="es-ES_tradnl" dirty="0" smtClean="0"/>
              <a:t>Impunidad.</a:t>
            </a:r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LA ETICA EN LA HISTORIA DEL PERU</a:t>
            </a:r>
            <a:endParaRPr lang="es-ES" dirty="0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8971-E9CE-4050-8FA2-1E03453E3299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BE15-8167-462B-8B99-0E8EC6B45663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momartino@yahoo.com</a:t>
            </a:r>
            <a:endParaRPr lang="es-ES"/>
          </a:p>
        </p:txBody>
      </p:sp>
      <p:pic>
        <p:nvPicPr>
          <p:cNvPr id="12" name="11 Imagen" descr="Logo Horizontal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2088232" cy="6540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ETICA EN LA EMPRESA</a:t>
            </a:r>
            <a:endParaRPr lang="es-ES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_tradnl" dirty="0" smtClean="0"/>
              <a:t>PROBLEMÁTICA</a:t>
            </a:r>
            <a:endParaRPr lang="es-ES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_tradnl" dirty="0" smtClean="0"/>
              <a:t>ALTERNATIVAS</a:t>
            </a:r>
            <a:endParaRPr lang="es-ES" dirty="0"/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2"/>
          </p:nvPr>
        </p:nvSpPr>
        <p:spPr>
          <a:xfrm>
            <a:off x="457200" y="2996951"/>
            <a:ext cx="4040188" cy="3129211"/>
          </a:xfrm>
        </p:spPr>
        <p:txBody>
          <a:bodyPr/>
          <a:lstStyle/>
          <a:p>
            <a:r>
              <a:rPr lang="es-ES_tradnl" dirty="0" smtClean="0"/>
              <a:t>Discriminación</a:t>
            </a:r>
          </a:p>
          <a:p>
            <a:r>
              <a:rPr lang="es-ES_tradnl" dirty="0" smtClean="0"/>
              <a:t>Desempleo</a:t>
            </a:r>
          </a:p>
          <a:p>
            <a:r>
              <a:rPr lang="es-ES_tradnl" dirty="0" smtClean="0"/>
              <a:t>Corrupción</a:t>
            </a:r>
          </a:p>
          <a:p>
            <a:r>
              <a:rPr lang="es-ES_tradnl" dirty="0" smtClean="0"/>
              <a:t>Coimas</a:t>
            </a:r>
          </a:p>
          <a:p>
            <a:endParaRPr lang="es-ES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4"/>
          </p:nvPr>
        </p:nvSpPr>
        <p:spPr>
          <a:xfrm>
            <a:off x="4644008" y="1196753"/>
            <a:ext cx="4041775" cy="4032447"/>
          </a:xfrm>
        </p:spPr>
        <p:txBody>
          <a:bodyPr>
            <a:normAutofit fontScale="85000" lnSpcReduction="10000"/>
          </a:bodyPr>
          <a:lstStyle/>
          <a:p>
            <a:r>
              <a:rPr lang="es-ES_tradnl" dirty="0" smtClean="0"/>
              <a:t>Institucionalidad: ¿El Estado como Gerente o como Líder?.</a:t>
            </a:r>
          </a:p>
          <a:p>
            <a:r>
              <a:rPr lang="es-ES_tradnl" dirty="0" smtClean="0"/>
              <a:t>Identidad ciudadana</a:t>
            </a:r>
          </a:p>
          <a:p>
            <a:r>
              <a:rPr lang="es-ES_tradnl" dirty="0" smtClean="0"/>
              <a:t>Superar la subcultura nacional (“viveza criolla”, “el que puede </a:t>
            </a:r>
            <a:r>
              <a:rPr lang="es-ES_tradnl" dirty="0" err="1" smtClean="0"/>
              <a:t>puede</a:t>
            </a:r>
            <a:r>
              <a:rPr lang="es-ES_tradnl" dirty="0" smtClean="0"/>
              <a:t>”, etc.)</a:t>
            </a:r>
          </a:p>
          <a:p>
            <a:r>
              <a:rPr lang="es-ES_tradnl" dirty="0" smtClean="0"/>
              <a:t>Control externo:  ley 27815, código de ética, ley de la carrera pública profesional</a:t>
            </a:r>
          </a:p>
          <a:p>
            <a:r>
              <a:rPr lang="es-ES_tradnl" dirty="0" smtClean="0"/>
              <a:t>Control interno: nueva mentalidad y valores en la empresa.</a:t>
            </a:r>
          </a:p>
          <a:p>
            <a:endParaRPr lang="es-ES" dirty="0"/>
          </a:p>
        </p:txBody>
      </p:sp>
      <p:sp>
        <p:nvSpPr>
          <p:cNvPr id="13" name="1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1B5D-642B-407C-9949-A82DB16391A9}" type="datetime1">
              <a:rPr lang="es-ES" smtClean="0"/>
              <a:pPr/>
              <a:t>14/06/2012</a:t>
            </a:fld>
            <a:endParaRPr lang="es-ES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BE15-8167-462B-8B99-0E8EC6B45663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15" name="1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momartino@yahoo.com</a:t>
            </a:r>
            <a:endParaRPr lang="es-E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</TotalTime>
  <Words>254</Words>
  <Application>Microsoft Office PowerPoint</Application>
  <PresentationFormat>Presentación en pantalla 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Concurrencia</vt:lpstr>
      <vt:lpstr>COMPORTAMIENTO ORGANIZACIONAL La ética como factor clave en la Organización.</vt:lpstr>
      <vt:lpstr>ETICA Y MORAL</vt:lpstr>
      <vt:lpstr>LA ETICA EN LA HISTORIA DEL PERU</vt:lpstr>
      <vt:lpstr>LA ETICA EN LA EMPRESA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COMPORTAMIENTO ORGANIZACIONAL La ética como factor clave en la Organización.</dc:title>
  <dc:creator>Manuel Martino Feria</dc:creator>
  <cp:lastModifiedBy>Manuel Martino Feria</cp:lastModifiedBy>
  <cp:revision>5</cp:revision>
  <dcterms:created xsi:type="dcterms:W3CDTF">2012-05-27T21:51:22Z</dcterms:created>
  <dcterms:modified xsi:type="dcterms:W3CDTF">2012-06-14T16:39:37Z</dcterms:modified>
</cp:coreProperties>
</file>